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71" r:id="rId7"/>
    <p:sldId id="272" r:id="rId8"/>
    <p:sldId id="261" r:id="rId9"/>
    <p:sldId id="262" r:id="rId10"/>
    <p:sldId id="270" r:id="rId11"/>
    <p:sldId id="273" r:id="rId12"/>
    <p:sldId id="264" r:id="rId13"/>
    <p:sldId id="267" r:id="rId14"/>
    <p:sldId id="274" r:id="rId15"/>
    <p:sldId id="275" r:id="rId16"/>
    <p:sldId id="276" r:id="rId17"/>
    <p:sldId id="268" r:id="rId18"/>
    <p:sldId id="266" r:id="rId1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8" autoAdjust="0"/>
    <p:restoredTop sz="94660"/>
  </p:normalViewPr>
  <p:slideViewPr>
    <p:cSldViewPr snapToGrid="0">
      <p:cViewPr varScale="1">
        <p:scale>
          <a:sx n="48" d="100"/>
          <a:sy n="48" d="100"/>
        </p:scale>
        <p:origin x="53" y="8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0F567-639D-4B63-B22F-0581B3210F27}"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tr-TR"/>
        </a:p>
      </dgm:t>
    </dgm:pt>
    <dgm:pt modelId="{4F3D7C97-141C-4452-B262-FE21FDC5F75D}">
      <dgm:prSet phldrT="[Metin]"/>
      <dgm:spPr/>
      <dgm:t>
        <a:bodyPr/>
        <a:lstStyle/>
        <a:p>
          <a:r>
            <a:rPr lang="tr-TR" dirty="0">
              <a:latin typeface="Times New Roman" panose="02020603050405020304" pitchFamily="18" charset="0"/>
              <a:cs typeface="Times New Roman" panose="02020603050405020304" pitchFamily="18" charset="0"/>
            </a:rPr>
            <a:t>Görüntü Okuma</a:t>
          </a:r>
        </a:p>
      </dgm:t>
    </dgm:pt>
    <dgm:pt modelId="{71C5BB65-36E2-4EA0-8ABF-6000E9E722C0}" type="parTrans" cxnId="{4180DBC8-65F3-402D-B34F-468F30BE68A1}">
      <dgm:prSet/>
      <dgm:spPr/>
      <dgm:t>
        <a:bodyPr/>
        <a:lstStyle/>
        <a:p>
          <a:endParaRPr lang="tr-TR">
            <a:latin typeface="Times New Roman" panose="02020603050405020304" pitchFamily="18" charset="0"/>
            <a:cs typeface="Times New Roman" panose="02020603050405020304" pitchFamily="18" charset="0"/>
          </a:endParaRPr>
        </a:p>
      </dgm:t>
    </dgm:pt>
    <dgm:pt modelId="{666015D4-1DF4-48A1-8877-D6561DAEE271}" type="sibTrans" cxnId="{4180DBC8-65F3-402D-B34F-468F30BE68A1}">
      <dgm:prSet/>
      <dgm:spPr/>
      <dgm:t>
        <a:bodyPr/>
        <a:lstStyle/>
        <a:p>
          <a:endParaRPr lang="tr-TR">
            <a:latin typeface="Times New Roman" panose="02020603050405020304" pitchFamily="18" charset="0"/>
            <a:cs typeface="Times New Roman" panose="02020603050405020304" pitchFamily="18" charset="0"/>
          </a:endParaRPr>
        </a:p>
      </dgm:t>
    </dgm:pt>
    <dgm:pt modelId="{28D0FFCB-FB48-4F66-B9EE-30B10062AE2E}">
      <dgm:prSet phldrT="[Metin]"/>
      <dgm:spPr/>
      <dgm:t>
        <a:bodyPr/>
        <a:lstStyle/>
        <a:p>
          <a:r>
            <a:rPr lang="tr-TR" dirty="0" err="1">
              <a:latin typeface="Times New Roman" panose="02020603050405020304" pitchFamily="18" charset="0"/>
              <a:cs typeface="Times New Roman" panose="02020603050405020304" pitchFamily="18" charset="0"/>
            </a:rPr>
            <a:t>NDVi</a:t>
          </a:r>
          <a:r>
            <a:rPr lang="tr-TR" dirty="0">
              <a:latin typeface="Times New Roman" panose="02020603050405020304" pitchFamily="18" charset="0"/>
              <a:cs typeface="Times New Roman" panose="02020603050405020304" pitchFamily="18" charset="0"/>
            </a:rPr>
            <a:t> Haritalarını Çıkarma</a:t>
          </a:r>
        </a:p>
      </dgm:t>
    </dgm:pt>
    <dgm:pt modelId="{97B728D1-B243-46ED-A702-5B5016E552BB}" type="parTrans" cxnId="{CD43EAFF-8DC4-404D-84D9-27116207FA0E}">
      <dgm:prSet/>
      <dgm:spPr/>
      <dgm:t>
        <a:bodyPr/>
        <a:lstStyle/>
        <a:p>
          <a:endParaRPr lang="tr-TR">
            <a:latin typeface="Times New Roman" panose="02020603050405020304" pitchFamily="18" charset="0"/>
            <a:cs typeface="Times New Roman" panose="02020603050405020304" pitchFamily="18" charset="0"/>
          </a:endParaRPr>
        </a:p>
      </dgm:t>
    </dgm:pt>
    <dgm:pt modelId="{2C28C439-DFB8-4BC7-BB75-E29AFCCEB249}" type="sibTrans" cxnId="{CD43EAFF-8DC4-404D-84D9-27116207FA0E}">
      <dgm:prSet/>
      <dgm:spPr/>
      <dgm:t>
        <a:bodyPr/>
        <a:lstStyle/>
        <a:p>
          <a:endParaRPr lang="tr-TR">
            <a:latin typeface="Times New Roman" panose="02020603050405020304" pitchFamily="18" charset="0"/>
            <a:cs typeface="Times New Roman" panose="02020603050405020304" pitchFamily="18" charset="0"/>
          </a:endParaRPr>
        </a:p>
      </dgm:t>
    </dgm:pt>
    <dgm:pt modelId="{34E1DAB2-8F50-4AA4-B8D2-5B10B8075AC2}">
      <dgm:prSet phldrT="[Metin]"/>
      <dgm:spPr/>
      <dgm:t>
        <a:bodyPr/>
        <a:lstStyle/>
        <a:p>
          <a:r>
            <a:rPr lang="tr-TR" dirty="0" err="1">
              <a:latin typeface="Times New Roman" panose="02020603050405020304" pitchFamily="18" charset="0"/>
              <a:cs typeface="Times New Roman" panose="02020603050405020304" pitchFamily="18" charset="0"/>
            </a:rPr>
            <a:t>NDVi</a:t>
          </a:r>
          <a:r>
            <a:rPr lang="tr-TR" dirty="0">
              <a:latin typeface="Times New Roman" panose="02020603050405020304" pitchFamily="18" charset="0"/>
              <a:cs typeface="Times New Roman" panose="02020603050405020304" pitchFamily="18" charset="0"/>
            </a:rPr>
            <a:t> Fark Haritasını Oluşturma</a:t>
          </a:r>
        </a:p>
      </dgm:t>
    </dgm:pt>
    <dgm:pt modelId="{13426D02-71E9-40BF-A7B5-4F813A046673}" type="parTrans" cxnId="{42F76D95-8DEE-44E2-886A-8FF1B57312E5}">
      <dgm:prSet/>
      <dgm:spPr/>
      <dgm:t>
        <a:bodyPr/>
        <a:lstStyle/>
        <a:p>
          <a:endParaRPr lang="tr-TR">
            <a:latin typeface="Times New Roman" panose="02020603050405020304" pitchFamily="18" charset="0"/>
            <a:cs typeface="Times New Roman" panose="02020603050405020304" pitchFamily="18" charset="0"/>
          </a:endParaRPr>
        </a:p>
      </dgm:t>
    </dgm:pt>
    <dgm:pt modelId="{EA31BA27-F939-4EE1-9D86-7F7B0D276D9E}" type="sibTrans" cxnId="{42F76D95-8DEE-44E2-886A-8FF1B57312E5}">
      <dgm:prSet/>
      <dgm:spPr/>
      <dgm:t>
        <a:bodyPr/>
        <a:lstStyle/>
        <a:p>
          <a:endParaRPr lang="tr-TR">
            <a:latin typeface="Times New Roman" panose="02020603050405020304" pitchFamily="18" charset="0"/>
            <a:cs typeface="Times New Roman" panose="02020603050405020304" pitchFamily="18" charset="0"/>
          </a:endParaRPr>
        </a:p>
      </dgm:t>
    </dgm:pt>
    <dgm:pt modelId="{A9B5973B-961F-4018-B3D5-78A3EA7EB1BE}">
      <dgm:prSet phldrT="[Metin]"/>
      <dgm:spPr/>
      <dgm:t>
        <a:bodyPr/>
        <a:lstStyle/>
        <a:p>
          <a:r>
            <a:rPr lang="tr-TR" dirty="0">
              <a:latin typeface="Times New Roman" panose="02020603050405020304" pitchFamily="18" charset="0"/>
              <a:cs typeface="Times New Roman" panose="02020603050405020304" pitchFamily="18" charset="0"/>
            </a:rPr>
            <a:t>NBR </a:t>
          </a:r>
          <a:r>
            <a:rPr lang="tr-TR" dirty="0" err="1">
              <a:latin typeface="Times New Roman" panose="02020603050405020304" pitchFamily="18" charset="0"/>
              <a:cs typeface="Times New Roman" panose="02020603050405020304" pitchFamily="18" charset="0"/>
            </a:rPr>
            <a:t>Harştasını</a:t>
          </a:r>
          <a:r>
            <a:rPr lang="tr-TR" dirty="0">
              <a:latin typeface="Times New Roman" panose="02020603050405020304" pitchFamily="18" charset="0"/>
              <a:cs typeface="Times New Roman" panose="02020603050405020304" pitchFamily="18" charset="0"/>
            </a:rPr>
            <a:t> Oluşturma</a:t>
          </a:r>
        </a:p>
      </dgm:t>
    </dgm:pt>
    <dgm:pt modelId="{4F140317-D0B9-4AAE-AC64-4F6221FD9B4D}" type="parTrans" cxnId="{C2C40B6D-460F-4D4E-8355-0AB366A8A5EE}">
      <dgm:prSet/>
      <dgm:spPr/>
      <dgm:t>
        <a:bodyPr/>
        <a:lstStyle/>
        <a:p>
          <a:endParaRPr lang="tr-TR">
            <a:latin typeface="Times New Roman" panose="02020603050405020304" pitchFamily="18" charset="0"/>
            <a:cs typeface="Times New Roman" panose="02020603050405020304" pitchFamily="18" charset="0"/>
          </a:endParaRPr>
        </a:p>
      </dgm:t>
    </dgm:pt>
    <dgm:pt modelId="{4511C487-C0CE-4D91-9D2E-9355F265F560}" type="sibTrans" cxnId="{C2C40B6D-460F-4D4E-8355-0AB366A8A5EE}">
      <dgm:prSet/>
      <dgm:spPr/>
      <dgm:t>
        <a:bodyPr/>
        <a:lstStyle/>
        <a:p>
          <a:endParaRPr lang="tr-TR">
            <a:latin typeface="Times New Roman" panose="02020603050405020304" pitchFamily="18" charset="0"/>
            <a:cs typeface="Times New Roman" panose="02020603050405020304" pitchFamily="18" charset="0"/>
          </a:endParaRPr>
        </a:p>
      </dgm:t>
    </dgm:pt>
    <dgm:pt modelId="{1878086D-2D51-4233-979C-1312E5930D8C}">
      <dgm:prSet phldrT="[Metin]"/>
      <dgm:spPr/>
      <dgm:t>
        <a:bodyPr/>
        <a:lstStyle/>
        <a:p>
          <a:r>
            <a:rPr lang="tr-TR" dirty="0">
              <a:latin typeface="Times New Roman" panose="02020603050405020304" pitchFamily="18" charset="0"/>
              <a:cs typeface="Times New Roman" panose="02020603050405020304" pitchFamily="18" charset="0"/>
            </a:rPr>
            <a:t>Füzyon İşlemi</a:t>
          </a:r>
        </a:p>
      </dgm:t>
    </dgm:pt>
    <dgm:pt modelId="{BAE5EFF8-5B04-409B-B8F1-0D2FF8C3971C}" type="parTrans" cxnId="{B6C30A0A-5982-47C3-9F53-3F48EB34154D}">
      <dgm:prSet/>
      <dgm:spPr/>
      <dgm:t>
        <a:bodyPr/>
        <a:lstStyle/>
        <a:p>
          <a:endParaRPr lang="tr-TR">
            <a:latin typeface="Times New Roman" panose="02020603050405020304" pitchFamily="18" charset="0"/>
            <a:cs typeface="Times New Roman" panose="02020603050405020304" pitchFamily="18" charset="0"/>
          </a:endParaRPr>
        </a:p>
      </dgm:t>
    </dgm:pt>
    <dgm:pt modelId="{DC667B69-DB78-4C20-ADD8-10F38BE63905}" type="sibTrans" cxnId="{B6C30A0A-5982-47C3-9F53-3F48EB34154D}">
      <dgm:prSet/>
      <dgm:spPr/>
      <dgm:t>
        <a:bodyPr/>
        <a:lstStyle/>
        <a:p>
          <a:endParaRPr lang="tr-TR">
            <a:latin typeface="Times New Roman" panose="02020603050405020304" pitchFamily="18" charset="0"/>
            <a:cs typeface="Times New Roman" panose="02020603050405020304" pitchFamily="18" charset="0"/>
          </a:endParaRPr>
        </a:p>
      </dgm:t>
    </dgm:pt>
    <dgm:pt modelId="{C8989158-FBD2-46EB-9C9C-930BFEC83F69}">
      <dgm:prSet phldrT="[Metin]"/>
      <dgm:spPr/>
      <dgm:t>
        <a:bodyPr/>
        <a:lstStyle/>
        <a:p>
          <a:r>
            <a:rPr lang="tr-TR" dirty="0">
              <a:latin typeface="Times New Roman" panose="02020603050405020304" pitchFamily="18" charset="0"/>
              <a:cs typeface="Times New Roman" panose="02020603050405020304" pitchFamily="18" charset="0"/>
            </a:rPr>
            <a:t>Bölge Operasyonları</a:t>
          </a:r>
        </a:p>
      </dgm:t>
    </dgm:pt>
    <dgm:pt modelId="{A62D780D-7449-4A2E-ADBA-2CE197FFF82B}" type="parTrans" cxnId="{CB975CE3-E338-47EF-929D-62D81948F154}">
      <dgm:prSet/>
      <dgm:spPr/>
      <dgm:t>
        <a:bodyPr/>
        <a:lstStyle/>
        <a:p>
          <a:endParaRPr lang="tr-TR">
            <a:latin typeface="Times New Roman" panose="02020603050405020304" pitchFamily="18" charset="0"/>
            <a:cs typeface="Times New Roman" panose="02020603050405020304" pitchFamily="18" charset="0"/>
          </a:endParaRPr>
        </a:p>
      </dgm:t>
    </dgm:pt>
    <dgm:pt modelId="{37471FB4-C479-45E4-9AE7-4456C5A136EF}" type="sibTrans" cxnId="{CB975CE3-E338-47EF-929D-62D81948F154}">
      <dgm:prSet/>
      <dgm:spPr/>
      <dgm:t>
        <a:bodyPr/>
        <a:lstStyle/>
        <a:p>
          <a:endParaRPr lang="tr-TR">
            <a:latin typeface="Times New Roman" panose="02020603050405020304" pitchFamily="18" charset="0"/>
            <a:cs typeface="Times New Roman" panose="02020603050405020304" pitchFamily="18" charset="0"/>
          </a:endParaRPr>
        </a:p>
      </dgm:t>
    </dgm:pt>
    <dgm:pt modelId="{F3F092B8-3E64-42C9-8CF0-24AAEFB8DBDD}">
      <dgm:prSet phldrT="[Metin]"/>
      <dgm:spPr/>
      <dgm:t>
        <a:bodyPr/>
        <a:lstStyle/>
        <a:p>
          <a:r>
            <a:rPr lang="tr-TR" dirty="0">
              <a:latin typeface="Times New Roman" panose="02020603050405020304" pitchFamily="18" charset="0"/>
              <a:cs typeface="Times New Roman" panose="02020603050405020304" pitchFamily="18" charset="0"/>
            </a:rPr>
            <a:t>Morfolojik Operasyon</a:t>
          </a:r>
        </a:p>
      </dgm:t>
    </dgm:pt>
    <dgm:pt modelId="{57A2E96F-C03C-4123-857C-CF7CD69D6DE6}" type="parTrans" cxnId="{9C7A3C00-A57E-47F0-BDA5-3B057DB92144}">
      <dgm:prSet/>
      <dgm:spPr/>
      <dgm:t>
        <a:bodyPr/>
        <a:lstStyle/>
        <a:p>
          <a:endParaRPr lang="tr-TR">
            <a:latin typeface="Times New Roman" panose="02020603050405020304" pitchFamily="18" charset="0"/>
            <a:cs typeface="Times New Roman" panose="02020603050405020304" pitchFamily="18" charset="0"/>
          </a:endParaRPr>
        </a:p>
      </dgm:t>
    </dgm:pt>
    <dgm:pt modelId="{3ABE5CB5-25DC-45E9-B13D-62E0801B62C0}" type="sibTrans" cxnId="{9C7A3C00-A57E-47F0-BDA5-3B057DB92144}">
      <dgm:prSet/>
      <dgm:spPr/>
      <dgm:t>
        <a:bodyPr/>
        <a:lstStyle/>
        <a:p>
          <a:endParaRPr lang="tr-TR">
            <a:latin typeface="Times New Roman" panose="02020603050405020304" pitchFamily="18" charset="0"/>
            <a:cs typeface="Times New Roman" panose="02020603050405020304" pitchFamily="18" charset="0"/>
          </a:endParaRPr>
        </a:p>
      </dgm:t>
    </dgm:pt>
    <dgm:pt modelId="{568EB24F-8C01-4DFE-AC21-2B2C9F315FB5}">
      <dgm:prSet phldrT="[Metin]"/>
      <dgm:spPr/>
      <dgm:t>
        <a:bodyPr/>
        <a:lstStyle/>
        <a:p>
          <a:r>
            <a:rPr lang="tr-TR" dirty="0">
              <a:latin typeface="Times New Roman" panose="02020603050405020304" pitchFamily="18" charset="0"/>
              <a:cs typeface="Times New Roman" panose="02020603050405020304" pitchFamily="18" charset="0"/>
            </a:rPr>
            <a:t>Çıktı Görüntüsünü Elde Etme</a:t>
          </a:r>
        </a:p>
      </dgm:t>
    </dgm:pt>
    <dgm:pt modelId="{EB9B998C-58F0-4B6B-8008-9C1BBDFA55F5}" type="parTrans" cxnId="{748860E8-E8AB-4408-9B19-9459D1B17168}">
      <dgm:prSet/>
      <dgm:spPr/>
      <dgm:t>
        <a:bodyPr/>
        <a:lstStyle/>
        <a:p>
          <a:endParaRPr lang="tr-TR">
            <a:latin typeface="Times New Roman" panose="02020603050405020304" pitchFamily="18" charset="0"/>
            <a:cs typeface="Times New Roman" panose="02020603050405020304" pitchFamily="18" charset="0"/>
          </a:endParaRPr>
        </a:p>
      </dgm:t>
    </dgm:pt>
    <dgm:pt modelId="{B78C405D-B2A1-4E78-BE96-E409C7634173}" type="sibTrans" cxnId="{748860E8-E8AB-4408-9B19-9459D1B17168}">
      <dgm:prSet/>
      <dgm:spPr/>
      <dgm:t>
        <a:bodyPr/>
        <a:lstStyle/>
        <a:p>
          <a:endParaRPr lang="tr-TR">
            <a:latin typeface="Times New Roman" panose="02020603050405020304" pitchFamily="18" charset="0"/>
            <a:cs typeface="Times New Roman" panose="02020603050405020304" pitchFamily="18" charset="0"/>
          </a:endParaRPr>
        </a:p>
      </dgm:t>
    </dgm:pt>
    <dgm:pt modelId="{C6F51041-6A87-4CFA-863E-A47441E12CFD}" type="pres">
      <dgm:prSet presAssocID="{7FC0F567-639D-4B63-B22F-0581B3210F27}" presName="Name0" presStyleCnt="0">
        <dgm:presLayoutVars>
          <dgm:dir/>
          <dgm:resizeHandles val="exact"/>
        </dgm:presLayoutVars>
      </dgm:prSet>
      <dgm:spPr/>
    </dgm:pt>
    <dgm:pt modelId="{DA72D74A-E319-457A-87AD-2E2992172CC8}" type="pres">
      <dgm:prSet presAssocID="{4F3D7C97-141C-4452-B262-FE21FDC5F75D}" presName="node" presStyleLbl="node1" presStyleIdx="0" presStyleCnt="8">
        <dgm:presLayoutVars>
          <dgm:bulletEnabled val="1"/>
        </dgm:presLayoutVars>
      </dgm:prSet>
      <dgm:spPr/>
    </dgm:pt>
    <dgm:pt modelId="{E350B73D-86AA-4740-AB5F-CEF0C56A83D8}" type="pres">
      <dgm:prSet presAssocID="{666015D4-1DF4-48A1-8877-D6561DAEE271}" presName="sibTrans" presStyleLbl="sibTrans1D1" presStyleIdx="0" presStyleCnt="7"/>
      <dgm:spPr/>
    </dgm:pt>
    <dgm:pt modelId="{FA76D063-F3CA-44CA-9AA7-824546CAB411}" type="pres">
      <dgm:prSet presAssocID="{666015D4-1DF4-48A1-8877-D6561DAEE271}" presName="connectorText" presStyleLbl="sibTrans1D1" presStyleIdx="0" presStyleCnt="7"/>
      <dgm:spPr/>
    </dgm:pt>
    <dgm:pt modelId="{85AE700A-3165-49BA-BDDF-AD24A37BDFB3}" type="pres">
      <dgm:prSet presAssocID="{28D0FFCB-FB48-4F66-B9EE-30B10062AE2E}" presName="node" presStyleLbl="node1" presStyleIdx="1" presStyleCnt="8">
        <dgm:presLayoutVars>
          <dgm:bulletEnabled val="1"/>
        </dgm:presLayoutVars>
      </dgm:prSet>
      <dgm:spPr/>
    </dgm:pt>
    <dgm:pt modelId="{3AB08C2E-B135-4985-BBFB-FFC436A1A14C}" type="pres">
      <dgm:prSet presAssocID="{2C28C439-DFB8-4BC7-BB75-E29AFCCEB249}" presName="sibTrans" presStyleLbl="sibTrans1D1" presStyleIdx="1" presStyleCnt="7"/>
      <dgm:spPr/>
    </dgm:pt>
    <dgm:pt modelId="{384720BB-4E7A-4C32-B824-125D50232ABD}" type="pres">
      <dgm:prSet presAssocID="{2C28C439-DFB8-4BC7-BB75-E29AFCCEB249}" presName="connectorText" presStyleLbl="sibTrans1D1" presStyleIdx="1" presStyleCnt="7"/>
      <dgm:spPr/>
    </dgm:pt>
    <dgm:pt modelId="{EBEC485D-5C23-4F26-996F-408AC22917EF}" type="pres">
      <dgm:prSet presAssocID="{34E1DAB2-8F50-4AA4-B8D2-5B10B8075AC2}" presName="node" presStyleLbl="node1" presStyleIdx="2" presStyleCnt="8">
        <dgm:presLayoutVars>
          <dgm:bulletEnabled val="1"/>
        </dgm:presLayoutVars>
      </dgm:prSet>
      <dgm:spPr/>
    </dgm:pt>
    <dgm:pt modelId="{FA1C2A12-BF6B-47D4-AEF1-306EBFFEB981}" type="pres">
      <dgm:prSet presAssocID="{EA31BA27-F939-4EE1-9D86-7F7B0D276D9E}" presName="sibTrans" presStyleLbl="sibTrans1D1" presStyleIdx="2" presStyleCnt="7"/>
      <dgm:spPr/>
    </dgm:pt>
    <dgm:pt modelId="{038EA9DA-CA19-4D10-A681-88828F99BE99}" type="pres">
      <dgm:prSet presAssocID="{EA31BA27-F939-4EE1-9D86-7F7B0D276D9E}" presName="connectorText" presStyleLbl="sibTrans1D1" presStyleIdx="2" presStyleCnt="7"/>
      <dgm:spPr/>
    </dgm:pt>
    <dgm:pt modelId="{BE6B3D36-DD98-48DC-A96F-3F29DFDC66D1}" type="pres">
      <dgm:prSet presAssocID="{A9B5973B-961F-4018-B3D5-78A3EA7EB1BE}" presName="node" presStyleLbl="node1" presStyleIdx="3" presStyleCnt="8">
        <dgm:presLayoutVars>
          <dgm:bulletEnabled val="1"/>
        </dgm:presLayoutVars>
      </dgm:prSet>
      <dgm:spPr/>
    </dgm:pt>
    <dgm:pt modelId="{7F6A229D-BFDC-4A19-9B2D-C67B4681062D}" type="pres">
      <dgm:prSet presAssocID="{4511C487-C0CE-4D91-9D2E-9355F265F560}" presName="sibTrans" presStyleLbl="sibTrans1D1" presStyleIdx="3" presStyleCnt="7"/>
      <dgm:spPr/>
    </dgm:pt>
    <dgm:pt modelId="{EE69329C-8F91-443E-973A-47825ED44B17}" type="pres">
      <dgm:prSet presAssocID="{4511C487-C0CE-4D91-9D2E-9355F265F560}" presName="connectorText" presStyleLbl="sibTrans1D1" presStyleIdx="3" presStyleCnt="7"/>
      <dgm:spPr/>
    </dgm:pt>
    <dgm:pt modelId="{74F6EA95-74A3-418C-B578-EC71A316E42B}" type="pres">
      <dgm:prSet presAssocID="{1878086D-2D51-4233-979C-1312E5930D8C}" presName="node" presStyleLbl="node1" presStyleIdx="4" presStyleCnt="8">
        <dgm:presLayoutVars>
          <dgm:bulletEnabled val="1"/>
        </dgm:presLayoutVars>
      </dgm:prSet>
      <dgm:spPr/>
    </dgm:pt>
    <dgm:pt modelId="{0141496C-581A-4EAD-959F-4F7673DC6C11}" type="pres">
      <dgm:prSet presAssocID="{DC667B69-DB78-4C20-ADD8-10F38BE63905}" presName="sibTrans" presStyleLbl="sibTrans1D1" presStyleIdx="4" presStyleCnt="7"/>
      <dgm:spPr/>
    </dgm:pt>
    <dgm:pt modelId="{C0C5E572-ECB3-49A2-BA67-03BCC705F69F}" type="pres">
      <dgm:prSet presAssocID="{DC667B69-DB78-4C20-ADD8-10F38BE63905}" presName="connectorText" presStyleLbl="sibTrans1D1" presStyleIdx="4" presStyleCnt="7"/>
      <dgm:spPr/>
    </dgm:pt>
    <dgm:pt modelId="{B3409CFA-7E9C-4185-A3EC-4950CDB1C2E2}" type="pres">
      <dgm:prSet presAssocID="{C8989158-FBD2-46EB-9C9C-930BFEC83F69}" presName="node" presStyleLbl="node1" presStyleIdx="5" presStyleCnt="8">
        <dgm:presLayoutVars>
          <dgm:bulletEnabled val="1"/>
        </dgm:presLayoutVars>
      </dgm:prSet>
      <dgm:spPr/>
    </dgm:pt>
    <dgm:pt modelId="{5D5821E5-E26A-451C-8B57-7588517C5D8A}" type="pres">
      <dgm:prSet presAssocID="{37471FB4-C479-45E4-9AE7-4456C5A136EF}" presName="sibTrans" presStyleLbl="sibTrans1D1" presStyleIdx="5" presStyleCnt="7"/>
      <dgm:spPr/>
    </dgm:pt>
    <dgm:pt modelId="{572B3684-C488-4A06-BDA9-59882F45FF68}" type="pres">
      <dgm:prSet presAssocID="{37471FB4-C479-45E4-9AE7-4456C5A136EF}" presName="connectorText" presStyleLbl="sibTrans1D1" presStyleIdx="5" presStyleCnt="7"/>
      <dgm:spPr/>
    </dgm:pt>
    <dgm:pt modelId="{E0B2C6E6-30A5-4DE4-995A-F28E1F76034F}" type="pres">
      <dgm:prSet presAssocID="{F3F092B8-3E64-42C9-8CF0-24AAEFB8DBDD}" presName="node" presStyleLbl="node1" presStyleIdx="6" presStyleCnt="8">
        <dgm:presLayoutVars>
          <dgm:bulletEnabled val="1"/>
        </dgm:presLayoutVars>
      </dgm:prSet>
      <dgm:spPr/>
    </dgm:pt>
    <dgm:pt modelId="{81FEB5D4-E7C5-45F9-9D54-E41CBBC86916}" type="pres">
      <dgm:prSet presAssocID="{3ABE5CB5-25DC-45E9-B13D-62E0801B62C0}" presName="sibTrans" presStyleLbl="sibTrans1D1" presStyleIdx="6" presStyleCnt="7"/>
      <dgm:spPr/>
    </dgm:pt>
    <dgm:pt modelId="{EA4E8232-8E10-4444-87D6-6DAB941518CF}" type="pres">
      <dgm:prSet presAssocID="{3ABE5CB5-25DC-45E9-B13D-62E0801B62C0}" presName="connectorText" presStyleLbl="sibTrans1D1" presStyleIdx="6" presStyleCnt="7"/>
      <dgm:spPr/>
    </dgm:pt>
    <dgm:pt modelId="{8A5B05A8-B28F-414B-9FDA-A9B0227A6170}" type="pres">
      <dgm:prSet presAssocID="{568EB24F-8C01-4DFE-AC21-2B2C9F315FB5}" presName="node" presStyleLbl="node1" presStyleIdx="7" presStyleCnt="8">
        <dgm:presLayoutVars>
          <dgm:bulletEnabled val="1"/>
        </dgm:presLayoutVars>
      </dgm:prSet>
      <dgm:spPr/>
    </dgm:pt>
  </dgm:ptLst>
  <dgm:cxnLst>
    <dgm:cxn modelId="{9C7A3C00-A57E-47F0-BDA5-3B057DB92144}" srcId="{7FC0F567-639D-4B63-B22F-0581B3210F27}" destId="{F3F092B8-3E64-42C9-8CF0-24AAEFB8DBDD}" srcOrd="6" destOrd="0" parTransId="{57A2E96F-C03C-4123-857C-CF7CD69D6DE6}" sibTransId="{3ABE5CB5-25DC-45E9-B13D-62E0801B62C0}"/>
    <dgm:cxn modelId="{326ADA04-1911-476D-BDB6-BD9421682573}" type="presOf" srcId="{3ABE5CB5-25DC-45E9-B13D-62E0801B62C0}" destId="{81FEB5D4-E7C5-45F9-9D54-E41CBBC86916}" srcOrd="0" destOrd="0" presId="urn:microsoft.com/office/officeart/2005/8/layout/bProcess3"/>
    <dgm:cxn modelId="{D92F4305-A9B2-44DD-B7FC-D0F9E933910A}" type="presOf" srcId="{666015D4-1DF4-48A1-8877-D6561DAEE271}" destId="{FA76D063-F3CA-44CA-9AA7-824546CAB411}" srcOrd="1" destOrd="0" presId="urn:microsoft.com/office/officeart/2005/8/layout/bProcess3"/>
    <dgm:cxn modelId="{A4509007-3685-4D63-871A-15C9D986475F}" type="presOf" srcId="{28D0FFCB-FB48-4F66-B9EE-30B10062AE2E}" destId="{85AE700A-3165-49BA-BDDF-AD24A37BDFB3}" srcOrd="0" destOrd="0" presId="urn:microsoft.com/office/officeart/2005/8/layout/bProcess3"/>
    <dgm:cxn modelId="{B6C30A0A-5982-47C3-9F53-3F48EB34154D}" srcId="{7FC0F567-639D-4B63-B22F-0581B3210F27}" destId="{1878086D-2D51-4233-979C-1312E5930D8C}" srcOrd="4" destOrd="0" parTransId="{BAE5EFF8-5B04-409B-B8F1-0D2FF8C3971C}" sibTransId="{DC667B69-DB78-4C20-ADD8-10F38BE63905}"/>
    <dgm:cxn modelId="{60DF5F43-B4E1-431A-82ED-175AB14E691F}" type="presOf" srcId="{37471FB4-C479-45E4-9AE7-4456C5A136EF}" destId="{5D5821E5-E26A-451C-8B57-7588517C5D8A}" srcOrd="0" destOrd="0" presId="urn:microsoft.com/office/officeart/2005/8/layout/bProcess3"/>
    <dgm:cxn modelId="{991F5A43-422B-4B4C-97DE-EF4B6E3EFA44}" type="presOf" srcId="{666015D4-1DF4-48A1-8877-D6561DAEE271}" destId="{E350B73D-86AA-4740-AB5F-CEF0C56A83D8}" srcOrd="0" destOrd="0" presId="urn:microsoft.com/office/officeart/2005/8/layout/bProcess3"/>
    <dgm:cxn modelId="{E4250545-7A3D-4D20-AEB1-5B2A689865A0}" type="presOf" srcId="{4511C487-C0CE-4D91-9D2E-9355F265F560}" destId="{7F6A229D-BFDC-4A19-9B2D-C67B4681062D}" srcOrd="0" destOrd="0" presId="urn:microsoft.com/office/officeart/2005/8/layout/bProcess3"/>
    <dgm:cxn modelId="{D972A847-BA07-4273-8172-147426EAEE43}" type="presOf" srcId="{C8989158-FBD2-46EB-9C9C-930BFEC83F69}" destId="{B3409CFA-7E9C-4185-A3EC-4950CDB1C2E2}" srcOrd="0" destOrd="0" presId="urn:microsoft.com/office/officeart/2005/8/layout/bProcess3"/>
    <dgm:cxn modelId="{C2C40B6D-460F-4D4E-8355-0AB366A8A5EE}" srcId="{7FC0F567-639D-4B63-B22F-0581B3210F27}" destId="{A9B5973B-961F-4018-B3D5-78A3EA7EB1BE}" srcOrd="3" destOrd="0" parTransId="{4F140317-D0B9-4AAE-AC64-4F6221FD9B4D}" sibTransId="{4511C487-C0CE-4D91-9D2E-9355F265F560}"/>
    <dgm:cxn modelId="{2AB08055-C81E-4F0E-8BCE-C1CF910473FB}" type="presOf" srcId="{1878086D-2D51-4233-979C-1312E5930D8C}" destId="{74F6EA95-74A3-418C-B578-EC71A316E42B}" srcOrd="0" destOrd="0" presId="urn:microsoft.com/office/officeart/2005/8/layout/bProcess3"/>
    <dgm:cxn modelId="{7BBC8D7A-0807-4E97-9793-E817A5F293ED}" type="presOf" srcId="{3ABE5CB5-25DC-45E9-B13D-62E0801B62C0}" destId="{EA4E8232-8E10-4444-87D6-6DAB941518CF}" srcOrd="1" destOrd="0" presId="urn:microsoft.com/office/officeart/2005/8/layout/bProcess3"/>
    <dgm:cxn modelId="{5A997885-C41E-4115-985A-8389597723F1}" type="presOf" srcId="{DC667B69-DB78-4C20-ADD8-10F38BE63905}" destId="{0141496C-581A-4EAD-959F-4F7673DC6C11}" srcOrd="0" destOrd="0" presId="urn:microsoft.com/office/officeart/2005/8/layout/bProcess3"/>
    <dgm:cxn modelId="{42F76D95-8DEE-44E2-886A-8FF1B57312E5}" srcId="{7FC0F567-639D-4B63-B22F-0581B3210F27}" destId="{34E1DAB2-8F50-4AA4-B8D2-5B10B8075AC2}" srcOrd="2" destOrd="0" parTransId="{13426D02-71E9-40BF-A7B5-4F813A046673}" sibTransId="{EA31BA27-F939-4EE1-9D86-7F7B0D276D9E}"/>
    <dgm:cxn modelId="{50B6CC98-8A5E-4A5A-8F56-371CFADE6A04}" type="presOf" srcId="{EA31BA27-F939-4EE1-9D86-7F7B0D276D9E}" destId="{038EA9DA-CA19-4D10-A681-88828F99BE99}" srcOrd="1" destOrd="0" presId="urn:microsoft.com/office/officeart/2005/8/layout/bProcess3"/>
    <dgm:cxn modelId="{611BFD9D-FBB8-40DC-A295-67CA9967A447}" type="presOf" srcId="{4F3D7C97-141C-4452-B262-FE21FDC5F75D}" destId="{DA72D74A-E319-457A-87AD-2E2992172CC8}" srcOrd="0" destOrd="0" presId="urn:microsoft.com/office/officeart/2005/8/layout/bProcess3"/>
    <dgm:cxn modelId="{5DB869A3-A3AD-4CE8-819B-F56C63983265}" type="presOf" srcId="{F3F092B8-3E64-42C9-8CF0-24AAEFB8DBDD}" destId="{E0B2C6E6-30A5-4DE4-995A-F28E1F76034F}" srcOrd="0" destOrd="0" presId="urn:microsoft.com/office/officeart/2005/8/layout/bProcess3"/>
    <dgm:cxn modelId="{B66F0DA8-3473-4642-B31E-BD7DFE1BEC1A}" type="presOf" srcId="{2C28C439-DFB8-4BC7-BB75-E29AFCCEB249}" destId="{3AB08C2E-B135-4985-BBFB-FFC436A1A14C}" srcOrd="0" destOrd="0" presId="urn:microsoft.com/office/officeart/2005/8/layout/bProcess3"/>
    <dgm:cxn modelId="{A66DBCB1-128E-4780-8C4E-2201ABEBF0BD}" type="presOf" srcId="{34E1DAB2-8F50-4AA4-B8D2-5B10B8075AC2}" destId="{EBEC485D-5C23-4F26-996F-408AC22917EF}" srcOrd="0" destOrd="0" presId="urn:microsoft.com/office/officeart/2005/8/layout/bProcess3"/>
    <dgm:cxn modelId="{E2D555BA-4DEE-4D65-9DF6-DDF77A5F686B}" type="presOf" srcId="{568EB24F-8C01-4DFE-AC21-2B2C9F315FB5}" destId="{8A5B05A8-B28F-414B-9FDA-A9B0227A6170}" srcOrd="0" destOrd="0" presId="urn:microsoft.com/office/officeart/2005/8/layout/bProcess3"/>
    <dgm:cxn modelId="{5DBAE1BB-2375-4DF9-82EB-B27FDD2E7646}" type="presOf" srcId="{DC667B69-DB78-4C20-ADD8-10F38BE63905}" destId="{C0C5E572-ECB3-49A2-BA67-03BCC705F69F}" srcOrd="1" destOrd="0" presId="urn:microsoft.com/office/officeart/2005/8/layout/bProcess3"/>
    <dgm:cxn modelId="{5D0BFEC3-444B-4E29-BCF7-7E6A2ADFE917}" type="presOf" srcId="{EA31BA27-F939-4EE1-9D86-7F7B0D276D9E}" destId="{FA1C2A12-BF6B-47D4-AEF1-306EBFFEB981}" srcOrd="0" destOrd="0" presId="urn:microsoft.com/office/officeart/2005/8/layout/bProcess3"/>
    <dgm:cxn modelId="{4180DBC8-65F3-402D-B34F-468F30BE68A1}" srcId="{7FC0F567-639D-4B63-B22F-0581B3210F27}" destId="{4F3D7C97-141C-4452-B262-FE21FDC5F75D}" srcOrd="0" destOrd="0" parTransId="{71C5BB65-36E2-4EA0-8ABF-6000E9E722C0}" sibTransId="{666015D4-1DF4-48A1-8877-D6561DAEE271}"/>
    <dgm:cxn modelId="{9FD8DFCE-6970-4356-B3B4-BF6D18ACEC62}" type="presOf" srcId="{7FC0F567-639D-4B63-B22F-0581B3210F27}" destId="{C6F51041-6A87-4CFA-863E-A47441E12CFD}" srcOrd="0" destOrd="0" presId="urn:microsoft.com/office/officeart/2005/8/layout/bProcess3"/>
    <dgm:cxn modelId="{094D64D2-271B-4718-84BA-B0AAC7FE37F2}" type="presOf" srcId="{2C28C439-DFB8-4BC7-BB75-E29AFCCEB249}" destId="{384720BB-4E7A-4C32-B824-125D50232ABD}" srcOrd="1" destOrd="0" presId="urn:microsoft.com/office/officeart/2005/8/layout/bProcess3"/>
    <dgm:cxn modelId="{CB975CE3-E338-47EF-929D-62D81948F154}" srcId="{7FC0F567-639D-4B63-B22F-0581B3210F27}" destId="{C8989158-FBD2-46EB-9C9C-930BFEC83F69}" srcOrd="5" destOrd="0" parTransId="{A62D780D-7449-4A2E-ADBA-2CE197FFF82B}" sibTransId="{37471FB4-C479-45E4-9AE7-4456C5A136EF}"/>
    <dgm:cxn modelId="{748860E8-E8AB-4408-9B19-9459D1B17168}" srcId="{7FC0F567-639D-4B63-B22F-0581B3210F27}" destId="{568EB24F-8C01-4DFE-AC21-2B2C9F315FB5}" srcOrd="7" destOrd="0" parTransId="{EB9B998C-58F0-4B6B-8008-9C1BBDFA55F5}" sibTransId="{B78C405D-B2A1-4E78-BE96-E409C7634173}"/>
    <dgm:cxn modelId="{8E80C1F3-EF8B-4A87-93CF-32A4316513C9}" type="presOf" srcId="{A9B5973B-961F-4018-B3D5-78A3EA7EB1BE}" destId="{BE6B3D36-DD98-48DC-A96F-3F29DFDC66D1}" srcOrd="0" destOrd="0" presId="urn:microsoft.com/office/officeart/2005/8/layout/bProcess3"/>
    <dgm:cxn modelId="{2947FFF8-5B46-4EA4-8CDD-00A446E32D80}" type="presOf" srcId="{4511C487-C0CE-4D91-9D2E-9355F265F560}" destId="{EE69329C-8F91-443E-973A-47825ED44B17}" srcOrd="1" destOrd="0" presId="urn:microsoft.com/office/officeart/2005/8/layout/bProcess3"/>
    <dgm:cxn modelId="{E612BEF9-0A2F-4591-A05E-C9276C9F3104}" type="presOf" srcId="{37471FB4-C479-45E4-9AE7-4456C5A136EF}" destId="{572B3684-C488-4A06-BDA9-59882F45FF68}" srcOrd="1" destOrd="0" presId="urn:microsoft.com/office/officeart/2005/8/layout/bProcess3"/>
    <dgm:cxn modelId="{CD43EAFF-8DC4-404D-84D9-27116207FA0E}" srcId="{7FC0F567-639D-4B63-B22F-0581B3210F27}" destId="{28D0FFCB-FB48-4F66-B9EE-30B10062AE2E}" srcOrd="1" destOrd="0" parTransId="{97B728D1-B243-46ED-A702-5B5016E552BB}" sibTransId="{2C28C439-DFB8-4BC7-BB75-E29AFCCEB249}"/>
    <dgm:cxn modelId="{92BE4978-3055-41BF-9844-D7E45A19B621}" type="presParOf" srcId="{C6F51041-6A87-4CFA-863E-A47441E12CFD}" destId="{DA72D74A-E319-457A-87AD-2E2992172CC8}" srcOrd="0" destOrd="0" presId="urn:microsoft.com/office/officeart/2005/8/layout/bProcess3"/>
    <dgm:cxn modelId="{5CAD499B-E6CD-4BEA-BCCD-6840E5F9135E}" type="presParOf" srcId="{C6F51041-6A87-4CFA-863E-A47441E12CFD}" destId="{E350B73D-86AA-4740-AB5F-CEF0C56A83D8}" srcOrd="1" destOrd="0" presId="urn:microsoft.com/office/officeart/2005/8/layout/bProcess3"/>
    <dgm:cxn modelId="{F2B824BA-9F83-409D-B3E8-E7CE4B3DDDE8}" type="presParOf" srcId="{E350B73D-86AA-4740-AB5F-CEF0C56A83D8}" destId="{FA76D063-F3CA-44CA-9AA7-824546CAB411}" srcOrd="0" destOrd="0" presId="urn:microsoft.com/office/officeart/2005/8/layout/bProcess3"/>
    <dgm:cxn modelId="{365CB888-691E-411A-8EC1-96121049BC70}" type="presParOf" srcId="{C6F51041-6A87-4CFA-863E-A47441E12CFD}" destId="{85AE700A-3165-49BA-BDDF-AD24A37BDFB3}" srcOrd="2" destOrd="0" presId="urn:microsoft.com/office/officeart/2005/8/layout/bProcess3"/>
    <dgm:cxn modelId="{AA42326C-C764-462A-9BD6-3AB70DB88A2D}" type="presParOf" srcId="{C6F51041-6A87-4CFA-863E-A47441E12CFD}" destId="{3AB08C2E-B135-4985-BBFB-FFC436A1A14C}" srcOrd="3" destOrd="0" presId="urn:microsoft.com/office/officeart/2005/8/layout/bProcess3"/>
    <dgm:cxn modelId="{70292346-6BDF-48B5-8ED3-AF578549FBC4}" type="presParOf" srcId="{3AB08C2E-B135-4985-BBFB-FFC436A1A14C}" destId="{384720BB-4E7A-4C32-B824-125D50232ABD}" srcOrd="0" destOrd="0" presId="urn:microsoft.com/office/officeart/2005/8/layout/bProcess3"/>
    <dgm:cxn modelId="{5ECC283C-02A7-4F5F-827D-04E9DC9B98AD}" type="presParOf" srcId="{C6F51041-6A87-4CFA-863E-A47441E12CFD}" destId="{EBEC485D-5C23-4F26-996F-408AC22917EF}" srcOrd="4" destOrd="0" presId="urn:microsoft.com/office/officeart/2005/8/layout/bProcess3"/>
    <dgm:cxn modelId="{DFCFC60C-4A78-4B70-8503-EE05459D3C27}" type="presParOf" srcId="{C6F51041-6A87-4CFA-863E-A47441E12CFD}" destId="{FA1C2A12-BF6B-47D4-AEF1-306EBFFEB981}" srcOrd="5" destOrd="0" presId="urn:microsoft.com/office/officeart/2005/8/layout/bProcess3"/>
    <dgm:cxn modelId="{5B09747D-17A5-4353-A646-EE847AC016CE}" type="presParOf" srcId="{FA1C2A12-BF6B-47D4-AEF1-306EBFFEB981}" destId="{038EA9DA-CA19-4D10-A681-88828F99BE99}" srcOrd="0" destOrd="0" presId="urn:microsoft.com/office/officeart/2005/8/layout/bProcess3"/>
    <dgm:cxn modelId="{A4FA90A6-EA4C-4D11-BBED-8343566086EE}" type="presParOf" srcId="{C6F51041-6A87-4CFA-863E-A47441E12CFD}" destId="{BE6B3D36-DD98-48DC-A96F-3F29DFDC66D1}" srcOrd="6" destOrd="0" presId="urn:microsoft.com/office/officeart/2005/8/layout/bProcess3"/>
    <dgm:cxn modelId="{612DA579-5E3D-4B73-9990-4D2ECAA46773}" type="presParOf" srcId="{C6F51041-6A87-4CFA-863E-A47441E12CFD}" destId="{7F6A229D-BFDC-4A19-9B2D-C67B4681062D}" srcOrd="7" destOrd="0" presId="urn:microsoft.com/office/officeart/2005/8/layout/bProcess3"/>
    <dgm:cxn modelId="{DCD2C2FA-074C-41D2-8393-BB6FFE6B1B35}" type="presParOf" srcId="{7F6A229D-BFDC-4A19-9B2D-C67B4681062D}" destId="{EE69329C-8F91-443E-973A-47825ED44B17}" srcOrd="0" destOrd="0" presId="urn:microsoft.com/office/officeart/2005/8/layout/bProcess3"/>
    <dgm:cxn modelId="{49B50664-C1A8-421B-A776-1DBB8EFFD65D}" type="presParOf" srcId="{C6F51041-6A87-4CFA-863E-A47441E12CFD}" destId="{74F6EA95-74A3-418C-B578-EC71A316E42B}" srcOrd="8" destOrd="0" presId="urn:microsoft.com/office/officeart/2005/8/layout/bProcess3"/>
    <dgm:cxn modelId="{F81A3E28-DD7B-4D3F-918F-5F60A7B74704}" type="presParOf" srcId="{C6F51041-6A87-4CFA-863E-A47441E12CFD}" destId="{0141496C-581A-4EAD-959F-4F7673DC6C11}" srcOrd="9" destOrd="0" presId="urn:microsoft.com/office/officeart/2005/8/layout/bProcess3"/>
    <dgm:cxn modelId="{6B979E9D-9F8A-4DA7-8409-8D7C5DCF33A4}" type="presParOf" srcId="{0141496C-581A-4EAD-959F-4F7673DC6C11}" destId="{C0C5E572-ECB3-49A2-BA67-03BCC705F69F}" srcOrd="0" destOrd="0" presId="urn:microsoft.com/office/officeart/2005/8/layout/bProcess3"/>
    <dgm:cxn modelId="{D0B7E02B-8308-4260-9C2D-15714713268F}" type="presParOf" srcId="{C6F51041-6A87-4CFA-863E-A47441E12CFD}" destId="{B3409CFA-7E9C-4185-A3EC-4950CDB1C2E2}" srcOrd="10" destOrd="0" presId="urn:microsoft.com/office/officeart/2005/8/layout/bProcess3"/>
    <dgm:cxn modelId="{E1ABB8BC-2C57-4CB7-B4A2-AFCDAFB2987D}" type="presParOf" srcId="{C6F51041-6A87-4CFA-863E-A47441E12CFD}" destId="{5D5821E5-E26A-451C-8B57-7588517C5D8A}" srcOrd="11" destOrd="0" presId="urn:microsoft.com/office/officeart/2005/8/layout/bProcess3"/>
    <dgm:cxn modelId="{5DF18829-A67A-4480-8E83-9BA1E46E12A8}" type="presParOf" srcId="{5D5821E5-E26A-451C-8B57-7588517C5D8A}" destId="{572B3684-C488-4A06-BDA9-59882F45FF68}" srcOrd="0" destOrd="0" presId="urn:microsoft.com/office/officeart/2005/8/layout/bProcess3"/>
    <dgm:cxn modelId="{F87EB24E-9071-46D3-B75A-BAECAA99A725}" type="presParOf" srcId="{C6F51041-6A87-4CFA-863E-A47441E12CFD}" destId="{E0B2C6E6-30A5-4DE4-995A-F28E1F76034F}" srcOrd="12" destOrd="0" presId="urn:microsoft.com/office/officeart/2005/8/layout/bProcess3"/>
    <dgm:cxn modelId="{FE197E68-CF62-4F8E-82D5-DE5ED475B5AD}" type="presParOf" srcId="{C6F51041-6A87-4CFA-863E-A47441E12CFD}" destId="{81FEB5D4-E7C5-45F9-9D54-E41CBBC86916}" srcOrd="13" destOrd="0" presId="urn:microsoft.com/office/officeart/2005/8/layout/bProcess3"/>
    <dgm:cxn modelId="{EA677795-412C-4DC4-B3EA-12AD3CE7AF10}" type="presParOf" srcId="{81FEB5D4-E7C5-45F9-9D54-E41CBBC86916}" destId="{EA4E8232-8E10-4444-87D6-6DAB941518CF}" srcOrd="0" destOrd="0" presId="urn:microsoft.com/office/officeart/2005/8/layout/bProcess3"/>
    <dgm:cxn modelId="{624F992F-2917-43BA-8175-ADD0ABB1A102}" type="presParOf" srcId="{C6F51041-6A87-4CFA-863E-A47441E12CFD}" destId="{8A5B05A8-B28F-414B-9FDA-A9B0227A6170}"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29A1B2-3DB9-4A57-8EEF-2A704F983133}"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tr-TR"/>
        </a:p>
      </dgm:t>
    </dgm:pt>
    <dgm:pt modelId="{E476CA16-F56F-4DB4-A97E-DD90E0427AB4}">
      <dgm:prSet phldrT="[Metin]"/>
      <dgm:spPr>
        <a:solidFill>
          <a:schemeClr val="accent2">
            <a:lumMod val="60000"/>
            <a:lumOff val="40000"/>
          </a:schemeClr>
        </a:solidFill>
      </dgm:spPr>
      <dgm:t>
        <a:bodyPr/>
        <a:lstStyle/>
        <a:p>
          <a:r>
            <a:rPr lang="tr-TR" dirty="0" err="1">
              <a:latin typeface="Palatino Linotype" panose="02040502050505030304" pitchFamily="18" charset="0"/>
            </a:rPr>
            <a:t>Modules</a:t>
          </a:r>
          <a:endParaRPr lang="tr-TR" dirty="0">
            <a:latin typeface="Palatino Linotype" panose="02040502050505030304" pitchFamily="18" charset="0"/>
          </a:endParaRPr>
        </a:p>
      </dgm:t>
    </dgm:pt>
    <dgm:pt modelId="{7832BB98-80BB-457B-B1B3-DA044D547143}" type="parTrans" cxnId="{7CE70A9A-9685-4F0F-9925-40DC81353F87}">
      <dgm:prSet/>
      <dgm:spPr/>
      <dgm:t>
        <a:bodyPr/>
        <a:lstStyle/>
        <a:p>
          <a:endParaRPr lang="tr-TR"/>
        </a:p>
      </dgm:t>
    </dgm:pt>
    <dgm:pt modelId="{719FF278-5AE0-4B70-A22D-B349DFD823DA}" type="sibTrans" cxnId="{7CE70A9A-9685-4F0F-9925-40DC81353F87}">
      <dgm:prSet/>
      <dgm:spPr/>
      <dgm:t>
        <a:bodyPr/>
        <a:lstStyle/>
        <a:p>
          <a:endParaRPr lang="tr-TR"/>
        </a:p>
      </dgm:t>
    </dgm:pt>
    <dgm:pt modelId="{5E228839-6B56-446E-AA14-541909315021}">
      <dgm:prSet phldrT="[Metin]" custT="1"/>
      <dgm:spPr/>
      <dgm:t>
        <a:bodyPr/>
        <a:lstStyle/>
        <a:p>
          <a:r>
            <a:rPr lang="tr-TR" sz="2000" dirty="0" err="1">
              <a:latin typeface="Palatino Linotype" panose="02040502050505030304" pitchFamily="18" charset="0"/>
            </a:rPr>
            <a:t>main.ipyb</a:t>
          </a:r>
          <a:endParaRPr lang="tr-TR" sz="2000" dirty="0">
            <a:latin typeface="Palatino Linotype" panose="02040502050505030304" pitchFamily="18" charset="0"/>
          </a:endParaRPr>
        </a:p>
      </dgm:t>
    </dgm:pt>
    <dgm:pt modelId="{4673192F-EBD7-4D93-AC9F-0AA1184D2B21}" type="parTrans" cxnId="{2628F5CE-A7E4-4C5A-B1F1-912BD6DB197E}">
      <dgm:prSet/>
      <dgm:spPr/>
      <dgm:t>
        <a:bodyPr/>
        <a:lstStyle/>
        <a:p>
          <a:endParaRPr lang="tr-TR"/>
        </a:p>
      </dgm:t>
    </dgm:pt>
    <dgm:pt modelId="{5AA98B84-E9C7-49E1-8E3B-9F3B762A5958}" type="sibTrans" cxnId="{2628F5CE-A7E4-4C5A-B1F1-912BD6DB197E}">
      <dgm:prSet/>
      <dgm:spPr/>
      <dgm:t>
        <a:bodyPr/>
        <a:lstStyle/>
        <a:p>
          <a:endParaRPr lang="tr-TR"/>
        </a:p>
      </dgm:t>
    </dgm:pt>
    <dgm:pt modelId="{4016DD2F-1B3C-4465-8101-89431B61AED8}">
      <dgm:prSet phldrT="[Metin]" custT="1"/>
      <dgm:spPr/>
      <dgm:t>
        <a:bodyPr/>
        <a:lstStyle/>
        <a:p>
          <a:r>
            <a:rPr lang="tr-TR" sz="2000" dirty="0">
              <a:latin typeface="Palatino Linotype" panose="02040502050505030304" pitchFamily="18" charset="0"/>
            </a:rPr>
            <a:t>analyzer.py</a:t>
          </a:r>
        </a:p>
      </dgm:t>
    </dgm:pt>
    <dgm:pt modelId="{5D06ACFD-6616-419B-A3AD-39ED2B7760DD}" type="parTrans" cxnId="{91DEB581-0C87-4FD0-8E47-10CD17AF7FAA}">
      <dgm:prSet/>
      <dgm:spPr/>
      <dgm:t>
        <a:bodyPr/>
        <a:lstStyle/>
        <a:p>
          <a:endParaRPr lang="tr-TR"/>
        </a:p>
      </dgm:t>
    </dgm:pt>
    <dgm:pt modelId="{C04AB812-11DF-46A6-9A8B-1073AD32B918}" type="sibTrans" cxnId="{91DEB581-0C87-4FD0-8E47-10CD17AF7FAA}">
      <dgm:prSet/>
      <dgm:spPr/>
      <dgm:t>
        <a:bodyPr/>
        <a:lstStyle/>
        <a:p>
          <a:endParaRPr lang="tr-TR"/>
        </a:p>
      </dgm:t>
    </dgm:pt>
    <dgm:pt modelId="{AB6256B7-06A5-4EDE-B593-3611731536D9}">
      <dgm:prSet phldrT="[Metin]" custT="1"/>
      <dgm:spPr/>
      <dgm:t>
        <a:bodyPr/>
        <a:lstStyle/>
        <a:p>
          <a:r>
            <a:rPr lang="tr-TR" sz="2000" dirty="0">
              <a:latin typeface="Palatino Linotype" panose="02040502050505030304" pitchFamily="18" charset="0"/>
            </a:rPr>
            <a:t>rasterhandler.py</a:t>
          </a:r>
        </a:p>
      </dgm:t>
    </dgm:pt>
    <dgm:pt modelId="{D820CC53-3515-48AB-B882-ACD0CDEE8A52}" type="parTrans" cxnId="{E91C2D51-2007-48DC-B67A-050DF738C27E}">
      <dgm:prSet/>
      <dgm:spPr/>
      <dgm:t>
        <a:bodyPr/>
        <a:lstStyle/>
        <a:p>
          <a:endParaRPr lang="tr-TR"/>
        </a:p>
      </dgm:t>
    </dgm:pt>
    <dgm:pt modelId="{BCEAA90B-44DD-451B-973F-A6B4B9D2DB1D}" type="sibTrans" cxnId="{E91C2D51-2007-48DC-B67A-050DF738C27E}">
      <dgm:prSet/>
      <dgm:spPr/>
      <dgm:t>
        <a:bodyPr/>
        <a:lstStyle/>
        <a:p>
          <a:endParaRPr lang="tr-TR"/>
        </a:p>
      </dgm:t>
    </dgm:pt>
    <dgm:pt modelId="{87985471-57C0-4D7F-B43B-7CF5A0F26C91}" type="pres">
      <dgm:prSet presAssocID="{0929A1B2-3DB9-4A57-8EEF-2A704F983133}" presName="Name0" presStyleCnt="0">
        <dgm:presLayoutVars>
          <dgm:chMax val="3"/>
          <dgm:chPref val="1"/>
          <dgm:dir/>
          <dgm:animLvl val="lvl"/>
          <dgm:resizeHandles/>
        </dgm:presLayoutVars>
      </dgm:prSet>
      <dgm:spPr/>
    </dgm:pt>
    <dgm:pt modelId="{E6D3F2F2-6271-4A93-9AC9-40DA255C565A}" type="pres">
      <dgm:prSet presAssocID="{0929A1B2-3DB9-4A57-8EEF-2A704F983133}" presName="outerBox" presStyleCnt="0"/>
      <dgm:spPr/>
    </dgm:pt>
    <dgm:pt modelId="{E0F3ABA9-67A5-402A-AFFC-973447F02DC5}" type="pres">
      <dgm:prSet presAssocID="{0929A1B2-3DB9-4A57-8EEF-2A704F983133}" presName="outerBoxParent" presStyleLbl="node1" presStyleIdx="0" presStyleCnt="1" custLinFactNeighborX="-2599" custLinFactNeighborY="17962"/>
      <dgm:spPr/>
    </dgm:pt>
    <dgm:pt modelId="{5B917597-5C08-47FA-B1B8-8938CB9912F3}" type="pres">
      <dgm:prSet presAssocID="{0929A1B2-3DB9-4A57-8EEF-2A704F983133}" presName="outerBoxChildren" presStyleCnt="0"/>
      <dgm:spPr/>
    </dgm:pt>
    <dgm:pt modelId="{A5B2A22F-A04D-4B34-A072-80A1B1895923}" type="pres">
      <dgm:prSet presAssocID="{5E228839-6B56-446E-AA14-541909315021}" presName="oChild" presStyleLbl="fgAcc1" presStyleIdx="0" presStyleCnt="3">
        <dgm:presLayoutVars>
          <dgm:bulletEnabled val="1"/>
        </dgm:presLayoutVars>
      </dgm:prSet>
      <dgm:spPr/>
    </dgm:pt>
    <dgm:pt modelId="{C297B7C3-F85A-47C8-80D5-7EF1C1270DA6}" type="pres">
      <dgm:prSet presAssocID="{5AA98B84-E9C7-49E1-8E3B-9F3B762A5958}" presName="outerSibTrans" presStyleCnt="0"/>
      <dgm:spPr/>
    </dgm:pt>
    <dgm:pt modelId="{D7FD961D-A4F4-46D4-BA2A-28740014529D}" type="pres">
      <dgm:prSet presAssocID="{4016DD2F-1B3C-4465-8101-89431B61AED8}" presName="oChild" presStyleLbl="fgAcc1" presStyleIdx="1" presStyleCnt="3">
        <dgm:presLayoutVars>
          <dgm:bulletEnabled val="1"/>
        </dgm:presLayoutVars>
      </dgm:prSet>
      <dgm:spPr/>
    </dgm:pt>
    <dgm:pt modelId="{84C6F792-5D9A-4A8B-955C-FAD04DBF5A3F}" type="pres">
      <dgm:prSet presAssocID="{C04AB812-11DF-46A6-9A8B-1073AD32B918}" presName="outerSibTrans" presStyleCnt="0"/>
      <dgm:spPr/>
    </dgm:pt>
    <dgm:pt modelId="{C4B21409-50A3-4451-B454-E96A8ED1BE31}" type="pres">
      <dgm:prSet presAssocID="{AB6256B7-06A5-4EDE-B593-3611731536D9}" presName="oChild" presStyleLbl="fgAcc1" presStyleIdx="2" presStyleCnt="3" custScaleX="116468">
        <dgm:presLayoutVars>
          <dgm:bulletEnabled val="1"/>
        </dgm:presLayoutVars>
      </dgm:prSet>
      <dgm:spPr/>
    </dgm:pt>
  </dgm:ptLst>
  <dgm:cxnLst>
    <dgm:cxn modelId="{426AF32D-3E50-443F-AFB8-E584FBE8B021}" type="presOf" srcId="{AB6256B7-06A5-4EDE-B593-3611731536D9}" destId="{C4B21409-50A3-4451-B454-E96A8ED1BE31}" srcOrd="0" destOrd="0" presId="urn:microsoft.com/office/officeart/2005/8/layout/target2"/>
    <dgm:cxn modelId="{B5AA4934-AB89-431D-B8F3-0558C54D275F}" type="presOf" srcId="{E476CA16-F56F-4DB4-A97E-DD90E0427AB4}" destId="{E0F3ABA9-67A5-402A-AFFC-973447F02DC5}" srcOrd="0" destOrd="0" presId="urn:microsoft.com/office/officeart/2005/8/layout/target2"/>
    <dgm:cxn modelId="{E91C2D51-2007-48DC-B67A-050DF738C27E}" srcId="{E476CA16-F56F-4DB4-A97E-DD90E0427AB4}" destId="{AB6256B7-06A5-4EDE-B593-3611731536D9}" srcOrd="2" destOrd="0" parTransId="{D820CC53-3515-48AB-B882-ACD0CDEE8A52}" sibTransId="{BCEAA90B-44DD-451B-973F-A6B4B9D2DB1D}"/>
    <dgm:cxn modelId="{91DEB581-0C87-4FD0-8E47-10CD17AF7FAA}" srcId="{E476CA16-F56F-4DB4-A97E-DD90E0427AB4}" destId="{4016DD2F-1B3C-4465-8101-89431B61AED8}" srcOrd="1" destOrd="0" parTransId="{5D06ACFD-6616-419B-A3AD-39ED2B7760DD}" sibTransId="{C04AB812-11DF-46A6-9A8B-1073AD32B918}"/>
    <dgm:cxn modelId="{7CE70A9A-9685-4F0F-9925-40DC81353F87}" srcId="{0929A1B2-3DB9-4A57-8EEF-2A704F983133}" destId="{E476CA16-F56F-4DB4-A97E-DD90E0427AB4}" srcOrd="0" destOrd="0" parTransId="{7832BB98-80BB-457B-B1B3-DA044D547143}" sibTransId="{719FF278-5AE0-4B70-A22D-B349DFD823DA}"/>
    <dgm:cxn modelId="{35AE6ACE-51C9-475E-9E9A-8A9D6BA51E92}" type="presOf" srcId="{0929A1B2-3DB9-4A57-8EEF-2A704F983133}" destId="{87985471-57C0-4D7F-B43B-7CF5A0F26C91}" srcOrd="0" destOrd="0" presId="urn:microsoft.com/office/officeart/2005/8/layout/target2"/>
    <dgm:cxn modelId="{2628F5CE-A7E4-4C5A-B1F1-912BD6DB197E}" srcId="{E476CA16-F56F-4DB4-A97E-DD90E0427AB4}" destId="{5E228839-6B56-446E-AA14-541909315021}" srcOrd="0" destOrd="0" parTransId="{4673192F-EBD7-4D93-AC9F-0AA1184D2B21}" sibTransId="{5AA98B84-E9C7-49E1-8E3B-9F3B762A5958}"/>
    <dgm:cxn modelId="{1E4AD7D6-B6DE-4718-93D7-A98F9E3026D1}" type="presOf" srcId="{4016DD2F-1B3C-4465-8101-89431B61AED8}" destId="{D7FD961D-A4F4-46D4-BA2A-28740014529D}" srcOrd="0" destOrd="0" presId="urn:microsoft.com/office/officeart/2005/8/layout/target2"/>
    <dgm:cxn modelId="{232D06ED-5836-47C3-BF17-01CAF45BA0A2}" type="presOf" srcId="{5E228839-6B56-446E-AA14-541909315021}" destId="{A5B2A22F-A04D-4B34-A072-80A1B1895923}" srcOrd="0" destOrd="0" presId="urn:microsoft.com/office/officeart/2005/8/layout/target2"/>
    <dgm:cxn modelId="{3200FD66-7DF9-490A-A868-5922D39B476A}" type="presParOf" srcId="{87985471-57C0-4D7F-B43B-7CF5A0F26C91}" destId="{E6D3F2F2-6271-4A93-9AC9-40DA255C565A}" srcOrd="0" destOrd="0" presId="urn:microsoft.com/office/officeart/2005/8/layout/target2"/>
    <dgm:cxn modelId="{B8729F0F-9A7E-43B0-98A5-3C071785A0B6}" type="presParOf" srcId="{E6D3F2F2-6271-4A93-9AC9-40DA255C565A}" destId="{E0F3ABA9-67A5-402A-AFFC-973447F02DC5}" srcOrd="0" destOrd="0" presId="urn:microsoft.com/office/officeart/2005/8/layout/target2"/>
    <dgm:cxn modelId="{9E820C06-C0ED-409D-B5C8-C3033FC7E1C8}" type="presParOf" srcId="{E6D3F2F2-6271-4A93-9AC9-40DA255C565A}" destId="{5B917597-5C08-47FA-B1B8-8938CB9912F3}" srcOrd="1" destOrd="0" presId="urn:microsoft.com/office/officeart/2005/8/layout/target2"/>
    <dgm:cxn modelId="{F08FAA8A-7D2B-4314-903E-465283F4DEEA}" type="presParOf" srcId="{5B917597-5C08-47FA-B1B8-8938CB9912F3}" destId="{A5B2A22F-A04D-4B34-A072-80A1B1895923}" srcOrd="0" destOrd="0" presId="urn:microsoft.com/office/officeart/2005/8/layout/target2"/>
    <dgm:cxn modelId="{83AB8BB0-749B-47DB-97F9-A2CA75417BD0}" type="presParOf" srcId="{5B917597-5C08-47FA-B1B8-8938CB9912F3}" destId="{C297B7C3-F85A-47C8-80D5-7EF1C1270DA6}" srcOrd="1" destOrd="0" presId="urn:microsoft.com/office/officeart/2005/8/layout/target2"/>
    <dgm:cxn modelId="{877F4800-76E6-409B-873F-1EF96DE02CC5}" type="presParOf" srcId="{5B917597-5C08-47FA-B1B8-8938CB9912F3}" destId="{D7FD961D-A4F4-46D4-BA2A-28740014529D}" srcOrd="2" destOrd="0" presId="urn:microsoft.com/office/officeart/2005/8/layout/target2"/>
    <dgm:cxn modelId="{3927383A-6C8D-42F4-A96C-12E2DE4D288C}" type="presParOf" srcId="{5B917597-5C08-47FA-B1B8-8938CB9912F3}" destId="{84C6F792-5D9A-4A8B-955C-FAD04DBF5A3F}" srcOrd="3" destOrd="0" presId="urn:microsoft.com/office/officeart/2005/8/layout/target2"/>
    <dgm:cxn modelId="{1441BF68-AB1E-4204-BD10-71C05529E058}" type="presParOf" srcId="{5B917597-5C08-47FA-B1B8-8938CB9912F3}" destId="{C4B21409-50A3-4451-B454-E96A8ED1BE31}"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0B73D-86AA-4740-AB5F-CEF0C56A83D8}">
      <dsp:nvSpPr>
        <dsp:cNvPr id="0" name=""/>
        <dsp:cNvSpPr/>
      </dsp:nvSpPr>
      <dsp:spPr>
        <a:xfrm>
          <a:off x="2044075" y="1274516"/>
          <a:ext cx="439512" cy="91440"/>
        </a:xfrm>
        <a:custGeom>
          <a:avLst/>
          <a:gdLst/>
          <a:ahLst/>
          <a:cxnLst/>
          <a:rect l="0" t="0" r="0" b="0"/>
          <a:pathLst>
            <a:path>
              <a:moveTo>
                <a:pt x="0" y="45720"/>
              </a:moveTo>
              <a:lnTo>
                <a:pt x="439512"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2252079" y="1317885"/>
        <a:ext cx="23505" cy="4701"/>
      </dsp:txXfrm>
    </dsp:sp>
    <dsp:sp modelId="{DA72D74A-E319-457A-87AD-2E2992172CC8}">
      <dsp:nvSpPr>
        <dsp:cNvPr id="0" name=""/>
        <dsp:cNvSpPr/>
      </dsp:nvSpPr>
      <dsp:spPr>
        <a:xfrm>
          <a:off x="1908" y="707046"/>
          <a:ext cx="2043967" cy="122638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Görüntü Okuma</a:t>
          </a:r>
        </a:p>
      </dsp:txBody>
      <dsp:txXfrm>
        <a:off x="1908" y="707046"/>
        <a:ext cx="2043967" cy="1226380"/>
      </dsp:txXfrm>
    </dsp:sp>
    <dsp:sp modelId="{3AB08C2E-B135-4985-BBFB-FFC436A1A14C}">
      <dsp:nvSpPr>
        <dsp:cNvPr id="0" name=""/>
        <dsp:cNvSpPr/>
      </dsp:nvSpPr>
      <dsp:spPr>
        <a:xfrm>
          <a:off x="4558155" y="1274516"/>
          <a:ext cx="439512" cy="91440"/>
        </a:xfrm>
        <a:custGeom>
          <a:avLst/>
          <a:gdLst/>
          <a:ahLst/>
          <a:cxnLst/>
          <a:rect l="0" t="0" r="0" b="0"/>
          <a:pathLst>
            <a:path>
              <a:moveTo>
                <a:pt x="0" y="45720"/>
              </a:moveTo>
              <a:lnTo>
                <a:pt x="439512" y="45720"/>
              </a:lnTo>
            </a:path>
          </a:pathLst>
        </a:custGeom>
        <a:noFill/>
        <a:ln w="12700" cap="flat" cmpd="sng" algn="ctr">
          <a:solidFill>
            <a:schemeClr val="accent2">
              <a:hueOff val="1073936"/>
              <a:satOff val="-3082"/>
              <a:lumOff val="-49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4766159" y="1317885"/>
        <a:ext cx="23505" cy="4701"/>
      </dsp:txXfrm>
    </dsp:sp>
    <dsp:sp modelId="{85AE700A-3165-49BA-BDDF-AD24A37BDFB3}">
      <dsp:nvSpPr>
        <dsp:cNvPr id="0" name=""/>
        <dsp:cNvSpPr/>
      </dsp:nvSpPr>
      <dsp:spPr>
        <a:xfrm>
          <a:off x="2515988" y="707046"/>
          <a:ext cx="2043967" cy="1226380"/>
        </a:xfrm>
        <a:prstGeom prst="rect">
          <a:avLst/>
        </a:prstGeom>
        <a:solidFill>
          <a:schemeClr val="accent2">
            <a:hueOff val="920516"/>
            <a:satOff val="-2642"/>
            <a:lumOff val="-423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err="1">
              <a:latin typeface="Times New Roman" panose="02020603050405020304" pitchFamily="18" charset="0"/>
              <a:cs typeface="Times New Roman" panose="02020603050405020304" pitchFamily="18" charset="0"/>
            </a:rPr>
            <a:t>NDVi</a:t>
          </a:r>
          <a:r>
            <a:rPr lang="tr-TR" sz="2200" kern="1200" dirty="0">
              <a:latin typeface="Times New Roman" panose="02020603050405020304" pitchFamily="18" charset="0"/>
              <a:cs typeface="Times New Roman" panose="02020603050405020304" pitchFamily="18" charset="0"/>
            </a:rPr>
            <a:t> Haritalarını Çıkarma</a:t>
          </a:r>
        </a:p>
      </dsp:txBody>
      <dsp:txXfrm>
        <a:off x="2515988" y="707046"/>
        <a:ext cx="2043967" cy="1226380"/>
      </dsp:txXfrm>
    </dsp:sp>
    <dsp:sp modelId="{FA1C2A12-BF6B-47D4-AEF1-306EBFFEB981}">
      <dsp:nvSpPr>
        <dsp:cNvPr id="0" name=""/>
        <dsp:cNvSpPr/>
      </dsp:nvSpPr>
      <dsp:spPr>
        <a:xfrm>
          <a:off x="7072235" y="1274516"/>
          <a:ext cx="439512" cy="91440"/>
        </a:xfrm>
        <a:custGeom>
          <a:avLst/>
          <a:gdLst/>
          <a:ahLst/>
          <a:cxnLst/>
          <a:rect l="0" t="0" r="0" b="0"/>
          <a:pathLst>
            <a:path>
              <a:moveTo>
                <a:pt x="0" y="45720"/>
              </a:moveTo>
              <a:lnTo>
                <a:pt x="439512" y="45720"/>
              </a:lnTo>
            </a:path>
          </a:pathLst>
        </a:custGeom>
        <a:noFill/>
        <a:ln w="12700" cap="flat" cmpd="sng" algn="ctr">
          <a:solidFill>
            <a:schemeClr val="accent2">
              <a:hueOff val="2147871"/>
              <a:satOff val="-6164"/>
              <a:lumOff val="-98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7280239" y="1317885"/>
        <a:ext cx="23505" cy="4701"/>
      </dsp:txXfrm>
    </dsp:sp>
    <dsp:sp modelId="{EBEC485D-5C23-4F26-996F-408AC22917EF}">
      <dsp:nvSpPr>
        <dsp:cNvPr id="0" name=""/>
        <dsp:cNvSpPr/>
      </dsp:nvSpPr>
      <dsp:spPr>
        <a:xfrm>
          <a:off x="5030068" y="707046"/>
          <a:ext cx="2043967" cy="1226380"/>
        </a:xfrm>
        <a:prstGeom prst="rect">
          <a:avLst/>
        </a:prstGeom>
        <a:solidFill>
          <a:schemeClr val="accent2">
            <a:hueOff val="1841033"/>
            <a:satOff val="-5284"/>
            <a:lumOff val="-84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err="1">
              <a:latin typeface="Times New Roman" panose="02020603050405020304" pitchFamily="18" charset="0"/>
              <a:cs typeface="Times New Roman" panose="02020603050405020304" pitchFamily="18" charset="0"/>
            </a:rPr>
            <a:t>NDVi</a:t>
          </a:r>
          <a:r>
            <a:rPr lang="tr-TR" sz="2200" kern="1200" dirty="0">
              <a:latin typeface="Times New Roman" panose="02020603050405020304" pitchFamily="18" charset="0"/>
              <a:cs typeface="Times New Roman" panose="02020603050405020304" pitchFamily="18" charset="0"/>
            </a:rPr>
            <a:t> Fark Haritasını Oluşturma</a:t>
          </a:r>
        </a:p>
      </dsp:txBody>
      <dsp:txXfrm>
        <a:off x="5030068" y="707046"/>
        <a:ext cx="2043967" cy="1226380"/>
      </dsp:txXfrm>
    </dsp:sp>
    <dsp:sp modelId="{7F6A229D-BFDC-4A19-9B2D-C67B4681062D}">
      <dsp:nvSpPr>
        <dsp:cNvPr id="0" name=""/>
        <dsp:cNvSpPr/>
      </dsp:nvSpPr>
      <dsp:spPr>
        <a:xfrm>
          <a:off x="1023891" y="1931626"/>
          <a:ext cx="7542240" cy="439512"/>
        </a:xfrm>
        <a:custGeom>
          <a:avLst/>
          <a:gdLst/>
          <a:ahLst/>
          <a:cxnLst/>
          <a:rect l="0" t="0" r="0" b="0"/>
          <a:pathLst>
            <a:path>
              <a:moveTo>
                <a:pt x="7542240" y="0"/>
              </a:moveTo>
              <a:lnTo>
                <a:pt x="7542240" y="236856"/>
              </a:lnTo>
              <a:lnTo>
                <a:pt x="0" y="236856"/>
              </a:lnTo>
              <a:lnTo>
                <a:pt x="0" y="439512"/>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4606090" y="2149032"/>
        <a:ext cx="377843" cy="4701"/>
      </dsp:txXfrm>
    </dsp:sp>
    <dsp:sp modelId="{BE6B3D36-DD98-48DC-A96F-3F29DFDC66D1}">
      <dsp:nvSpPr>
        <dsp:cNvPr id="0" name=""/>
        <dsp:cNvSpPr/>
      </dsp:nvSpPr>
      <dsp:spPr>
        <a:xfrm>
          <a:off x="7544148" y="707046"/>
          <a:ext cx="2043967" cy="1226380"/>
        </a:xfrm>
        <a:prstGeom prst="rect">
          <a:avLst/>
        </a:prstGeom>
        <a:solidFill>
          <a:schemeClr val="accent2">
            <a:hueOff val="2761549"/>
            <a:satOff val="-7926"/>
            <a:lumOff val="-126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NBR </a:t>
          </a:r>
          <a:r>
            <a:rPr lang="tr-TR" sz="2200" kern="1200" dirty="0" err="1">
              <a:latin typeface="Times New Roman" panose="02020603050405020304" pitchFamily="18" charset="0"/>
              <a:cs typeface="Times New Roman" panose="02020603050405020304" pitchFamily="18" charset="0"/>
            </a:rPr>
            <a:t>Harştasını</a:t>
          </a:r>
          <a:r>
            <a:rPr lang="tr-TR" sz="2200" kern="1200" dirty="0">
              <a:latin typeface="Times New Roman" panose="02020603050405020304" pitchFamily="18" charset="0"/>
              <a:cs typeface="Times New Roman" panose="02020603050405020304" pitchFamily="18" charset="0"/>
            </a:rPr>
            <a:t> Oluşturma</a:t>
          </a:r>
        </a:p>
      </dsp:txBody>
      <dsp:txXfrm>
        <a:off x="7544148" y="707046"/>
        <a:ext cx="2043967" cy="1226380"/>
      </dsp:txXfrm>
    </dsp:sp>
    <dsp:sp modelId="{0141496C-581A-4EAD-959F-4F7673DC6C11}">
      <dsp:nvSpPr>
        <dsp:cNvPr id="0" name=""/>
        <dsp:cNvSpPr/>
      </dsp:nvSpPr>
      <dsp:spPr>
        <a:xfrm>
          <a:off x="2044075" y="2971009"/>
          <a:ext cx="439512" cy="91440"/>
        </a:xfrm>
        <a:custGeom>
          <a:avLst/>
          <a:gdLst/>
          <a:ahLst/>
          <a:cxnLst/>
          <a:rect l="0" t="0" r="0" b="0"/>
          <a:pathLst>
            <a:path>
              <a:moveTo>
                <a:pt x="0" y="45720"/>
              </a:moveTo>
              <a:lnTo>
                <a:pt x="439512" y="45720"/>
              </a:lnTo>
            </a:path>
          </a:pathLst>
        </a:custGeom>
        <a:noFill/>
        <a:ln w="12700" cap="flat" cmpd="sng" algn="ctr">
          <a:solidFill>
            <a:schemeClr val="accent2">
              <a:hueOff val="4295743"/>
              <a:satOff val="-12329"/>
              <a:lumOff val="-197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2252079" y="3014378"/>
        <a:ext cx="23505" cy="4701"/>
      </dsp:txXfrm>
    </dsp:sp>
    <dsp:sp modelId="{74F6EA95-74A3-418C-B578-EC71A316E42B}">
      <dsp:nvSpPr>
        <dsp:cNvPr id="0" name=""/>
        <dsp:cNvSpPr/>
      </dsp:nvSpPr>
      <dsp:spPr>
        <a:xfrm>
          <a:off x="1908" y="2403539"/>
          <a:ext cx="2043967" cy="1226380"/>
        </a:xfrm>
        <a:prstGeom prst="rect">
          <a:avLst/>
        </a:prstGeom>
        <a:solidFill>
          <a:schemeClr val="accent2">
            <a:hueOff val="3682065"/>
            <a:satOff val="-10567"/>
            <a:lumOff val="-1691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Füzyon İşlemi</a:t>
          </a:r>
        </a:p>
      </dsp:txBody>
      <dsp:txXfrm>
        <a:off x="1908" y="2403539"/>
        <a:ext cx="2043967" cy="1226380"/>
      </dsp:txXfrm>
    </dsp:sp>
    <dsp:sp modelId="{5D5821E5-E26A-451C-8B57-7588517C5D8A}">
      <dsp:nvSpPr>
        <dsp:cNvPr id="0" name=""/>
        <dsp:cNvSpPr/>
      </dsp:nvSpPr>
      <dsp:spPr>
        <a:xfrm>
          <a:off x="4558155" y="2971009"/>
          <a:ext cx="439512" cy="91440"/>
        </a:xfrm>
        <a:custGeom>
          <a:avLst/>
          <a:gdLst/>
          <a:ahLst/>
          <a:cxnLst/>
          <a:rect l="0" t="0" r="0" b="0"/>
          <a:pathLst>
            <a:path>
              <a:moveTo>
                <a:pt x="0" y="45720"/>
              </a:moveTo>
              <a:lnTo>
                <a:pt x="439512" y="45720"/>
              </a:lnTo>
            </a:path>
          </a:pathLst>
        </a:custGeom>
        <a:noFill/>
        <a:ln w="12700" cap="flat" cmpd="sng" algn="ctr">
          <a:solidFill>
            <a:schemeClr val="accent2">
              <a:hueOff val="5369678"/>
              <a:satOff val="-15411"/>
              <a:lumOff val="-2467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4766159" y="3014378"/>
        <a:ext cx="23505" cy="4701"/>
      </dsp:txXfrm>
    </dsp:sp>
    <dsp:sp modelId="{B3409CFA-7E9C-4185-A3EC-4950CDB1C2E2}">
      <dsp:nvSpPr>
        <dsp:cNvPr id="0" name=""/>
        <dsp:cNvSpPr/>
      </dsp:nvSpPr>
      <dsp:spPr>
        <a:xfrm>
          <a:off x="2515988" y="2403539"/>
          <a:ext cx="2043967" cy="1226380"/>
        </a:xfrm>
        <a:prstGeom prst="rect">
          <a:avLst/>
        </a:prstGeom>
        <a:solidFill>
          <a:schemeClr val="accent2">
            <a:hueOff val="4602581"/>
            <a:satOff val="-13209"/>
            <a:lumOff val="-2114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Bölge Operasyonları</a:t>
          </a:r>
        </a:p>
      </dsp:txBody>
      <dsp:txXfrm>
        <a:off x="2515988" y="2403539"/>
        <a:ext cx="2043967" cy="1226380"/>
      </dsp:txXfrm>
    </dsp:sp>
    <dsp:sp modelId="{81FEB5D4-E7C5-45F9-9D54-E41CBBC86916}">
      <dsp:nvSpPr>
        <dsp:cNvPr id="0" name=""/>
        <dsp:cNvSpPr/>
      </dsp:nvSpPr>
      <dsp:spPr>
        <a:xfrm>
          <a:off x="7072235" y="2971009"/>
          <a:ext cx="439512" cy="91440"/>
        </a:xfrm>
        <a:custGeom>
          <a:avLst/>
          <a:gdLst/>
          <a:ahLst/>
          <a:cxnLst/>
          <a:rect l="0" t="0" r="0" b="0"/>
          <a:pathLst>
            <a:path>
              <a:moveTo>
                <a:pt x="0" y="45720"/>
              </a:moveTo>
              <a:lnTo>
                <a:pt x="439512"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7280239" y="3014378"/>
        <a:ext cx="23505" cy="4701"/>
      </dsp:txXfrm>
    </dsp:sp>
    <dsp:sp modelId="{E0B2C6E6-30A5-4DE4-995A-F28E1F76034F}">
      <dsp:nvSpPr>
        <dsp:cNvPr id="0" name=""/>
        <dsp:cNvSpPr/>
      </dsp:nvSpPr>
      <dsp:spPr>
        <a:xfrm>
          <a:off x="5030068" y="2403539"/>
          <a:ext cx="2043967" cy="1226380"/>
        </a:xfrm>
        <a:prstGeom prst="rect">
          <a:avLst/>
        </a:prstGeom>
        <a:solidFill>
          <a:schemeClr val="accent2">
            <a:hueOff val="5523098"/>
            <a:satOff val="-15851"/>
            <a:lumOff val="-253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Morfolojik Operasyon</a:t>
          </a:r>
        </a:p>
      </dsp:txBody>
      <dsp:txXfrm>
        <a:off x="5030068" y="2403539"/>
        <a:ext cx="2043967" cy="1226380"/>
      </dsp:txXfrm>
    </dsp:sp>
    <dsp:sp modelId="{8A5B05A8-B28F-414B-9FDA-A9B0227A6170}">
      <dsp:nvSpPr>
        <dsp:cNvPr id="0" name=""/>
        <dsp:cNvSpPr/>
      </dsp:nvSpPr>
      <dsp:spPr>
        <a:xfrm>
          <a:off x="7544148" y="2403539"/>
          <a:ext cx="2043967" cy="1226380"/>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Çıktı Görüntüsünü Elde Etme</a:t>
          </a:r>
        </a:p>
      </dsp:txBody>
      <dsp:txXfrm>
        <a:off x="7544148" y="2403539"/>
        <a:ext cx="2043967" cy="122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3ABA9-67A5-402A-AFFC-973447F02DC5}">
      <dsp:nvSpPr>
        <dsp:cNvPr id="0" name=""/>
        <dsp:cNvSpPr/>
      </dsp:nvSpPr>
      <dsp:spPr>
        <a:xfrm>
          <a:off x="0" y="0"/>
          <a:ext cx="6065097" cy="2355307"/>
        </a:xfrm>
        <a:prstGeom prst="roundRect">
          <a:avLst>
            <a:gd name="adj" fmla="val 8500"/>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454075" numCol="1" spcCol="1270" anchor="t" anchorCtr="0">
          <a:noAutofit/>
        </a:bodyPr>
        <a:lstStyle/>
        <a:p>
          <a:pPr marL="0" lvl="0" indent="0" algn="l" defTabSz="1778000">
            <a:lnSpc>
              <a:spcPct val="90000"/>
            </a:lnSpc>
            <a:spcBef>
              <a:spcPct val="0"/>
            </a:spcBef>
            <a:spcAft>
              <a:spcPct val="35000"/>
            </a:spcAft>
            <a:buNone/>
          </a:pPr>
          <a:r>
            <a:rPr lang="tr-TR" sz="4000" kern="1200" dirty="0" err="1">
              <a:latin typeface="Palatino Linotype" panose="02040502050505030304" pitchFamily="18" charset="0"/>
            </a:rPr>
            <a:t>Modules</a:t>
          </a:r>
          <a:endParaRPr lang="tr-TR" sz="4000" kern="1200" dirty="0">
            <a:latin typeface="Palatino Linotype" panose="02040502050505030304" pitchFamily="18" charset="0"/>
          </a:endParaRPr>
        </a:p>
      </dsp:txBody>
      <dsp:txXfrm>
        <a:off x="58637" y="58637"/>
        <a:ext cx="5947823" cy="2238033"/>
      </dsp:txXfrm>
    </dsp:sp>
    <dsp:sp modelId="{A5B2A22F-A04D-4B34-A072-80A1B1895923}">
      <dsp:nvSpPr>
        <dsp:cNvPr id="0" name=""/>
        <dsp:cNvSpPr/>
      </dsp:nvSpPr>
      <dsp:spPr>
        <a:xfrm>
          <a:off x="151627" y="1059888"/>
          <a:ext cx="1800575" cy="1059888"/>
        </a:xfrm>
        <a:prstGeom prst="roundRect">
          <a:avLst>
            <a:gd name="adj" fmla="val 105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dirty="0" err="1">
              <a:latin typeface="Palatino Linotype" panose="02040502050505030304" pitchFamily="18" charset="0"/>
            </a:rPr>
            <a:t>main.ipyb</a:t>
          </a:r>
          <a:endParaRPr lang="tr-TR" sz="2000" kern="1200" dirty="0">
            <a:latin typeface="Palatino Linotype" panose="02040502050505030304" pitchFamily="18" charset="0"/>
          </a:endParaRPr>
        </a:p>
      </dsp:txBody>
      <dsp:txXfrm>
        <a:off x="184222" y="1092483"/>
        <a:ext cx="1735385" cy="994698"/>
      </dsp:txXfrm>
    </dsp:sp>
    <dsp:sp modelId="{D7FD961D-A4F4-46D4-BA2A-28740014529D}">
      <dsp:nvSpPr>
        <dsp:cNvPr id="0" name=""/>
        <dsp:cNvSpPr/>
      </dsp:nvSpPr>
      <dsp:spPr>
        <a:xfrm>
          <a:off x="1980633" y="1059888"/>
          <a:ext cx="1800575" cy="1059888"/>
        </a:xfrm>
        <a:prstGeom prst="roundRect">
          <a:avLst>
            <a:gd name="adj" fmla="val 105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dirty="0">
              <a:latin typeface="Palatino Linotype" panose="02040502050505030304" pitchFamily="18" charset="0"/>
            </a:rPr>
            <a:t>analyzer.py</a:t>
          </a:r>
        </a:p>
      </dsp:txBody>
      <dsp:txXfrm>
        <a:off x="2013228" y="1092483"/>
        <a:ext cx="1735385" cy="994698"/>
      </dsp:txXfrm>
    </dsp:sp>
    <dsp:sp modelId="{C4B21409-50A3-4451-B454-E96A8ED1BE31}">
      <dsp:nvSpPr>
        <dsp:cNvPr id="0" name=""/>
        <dsp:cNvSpPr/>
      </dsp:nvSpPr>
      <dsp:spPr>
        <a:xfrm>
          <a:off x="3809639" y="1059888"/>
          <a:ext cx="2097094" cy="1059888"/>
        </a:xfrm>
        <a:prstGeom prst="roundRect">
          <a:avLst>
            <a:gd name="adj" fmla="val 105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dirty="0">
              <a:latin typeface="Palatino Linotype" panose="02040502050505030304" pitchFamily="18" charset="0"/>
            </a:rPr>
            <a:t>rasterhandler.py</a:t>
          </a:r>
        </a:p>
      </dsp:txBody>
      <dsp:txXfrm>
        <a:off x="3842234" y="1092483"/>
        <a:ext cx="2031904" cy="99469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CDBF9-AE22-43A6-A6EA-8434D20BB4ED}" type="datetimeFigureOut">
              <a:rPr lang="tr-TR" smtClean="0"/>
              <a:t>2.07.2024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BE85E-D54A-4888-9FCF-9E97A8A9A36A}" type="slidenum">
              <a:rPr lang="tr-TR" smtClean="0"/>
              <a:t>‹#›</a:t>
            </a:fld>
            <a:endParaRPr lang="tr-TR"/>
          </a:p>
        </p:txBody>
      </p:sp>
    </p:spTree>
    <p:extLst>
      <p:ext uri="{BB962C8B-B14F-4D97-AF65-F5344CB8AC3E}">
        <p14:creationId xmlns:p14="http://schemas.microsoft.com/office/powerpoint/2010/main" val="11275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4C3820-640A-AF84-BC94-D3476A2CC63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EEC8818C-59B9-9AD8-9E26-E864CD914F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50A6DE4-CB9B-65F6-1DCA-EE0EC0F8C38C}"/>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F7856FC6-30DC-C170-CD55-36EF18096D0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60183D2-B818-897A-57B7-DA2E8AD300BA}"/>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2607660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9D090E-7829-1659-2823-B5568FD0BA58}"/>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D6B5D18-7689-9960-F8A2-4FF7F201519A}"/>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BC5AE35-B0C4-E620-8EA7-BF46595FFBF8}"/>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D535036F-4B8A-AB7B-FC5F-A0DB8CF3035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D20F032-4BA7-DCE6-2359-E0B79EA5A350}"/>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1555324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604172B-DAA1-1644-3B31-EB77B56FC1EF}"/>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4D615D1-4906-FA28-2F8E-C9B7806970E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08D8097-9489-A09D-2694-6BD9CDFE04D9}"/>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7102B568-B2D1-1DAE-A2EC-E94681D623D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F94C5E-96C4-EBCC-FEDF-3058E35C059D}"/>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54030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916CDF-0E55-D067-3941-038D0D30DB3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91E64E8-44A8-0ECD-F31B-45E9D632E7F9}"/>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F1E8267-C5CD-9E5E-5F2F-63557588547B}"/>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D23C76A3-2EA4-13F2-E676-EA88202C4C0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5C1C171-8538-223A-ABC1-CDAE45446497}"/>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61087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A855B6-8BBC-F8C5-5EA2-F0DD09D269D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BEF05053-09DA-F9F5-A67D-DF65FB79A9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484C96E-DAF9-63FC-7E79-0DF54CB252FB}"/>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55DCB145-5BC1-B77A-1EE8-ADB7021F34A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69B5BC9-A8B9-8116-3947-F268A9774E5B}"/>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282745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CAFE5-A21D-6F79-54DA-FC248F4773F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AF35BE4-EE8C-E4D3-1C32-18C5E6426724}"/>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59893DE1-785B-F7FC-C3A0-EB654F6CF2B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3E94C23-919D-FA5A-3537-51ACDDF70496}"/>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6" name="Alt Bilgi Yer Tutucusu 5">
            <a:extLst>
              <a:ext uri="{FF2B5EF4-FFF2-40B4-BE49-F238E27FC236}">
                <a16:creationId xmlns:a16="http://schemas.microsoft.com/office/drawing/2014/main" id="{67D30FFA-0820-D320-58CC-75F75B6255C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EA4DBB5-B338-C18A-A3AD-4161372F73DE}"/>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3680162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253C8E-AF33-7B9B-1A1B-C2195198656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6DC7987-3216-9B2B-2CC2-1B325403D7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F4BC49C-C324-7DC2-7D52-9CD2C1A67B2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BFD4EDA6-4B48-27C6-7EF3-9174F6310B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25A13916-09D6-24D6-EFE7-15FB1CDE0DA3}"/>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392DE4F3-45A2-1AFC-60C9-C71820A5B9B3}"/>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8" name="Alt Bilgi Yer Tutucusu 7">
            <a:extLst>
              <a:ext uri="{FF2B5EF4-FFF2-40B4-BE49-F238E27FC236}">
                <a16:creationId xmlns:a16="http://schemas.microsoft.com/office/drawing/2014/main" id="{02E037AD-EE20-360D-5711-7967AB4E1F8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FBA1DBC6-9225-B080-9D5B-9A7DDA08E9CB}"/>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291882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2D07C5-FF5D-8AFD-F7AF-6BD4230AD801}"/>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006C825-C967-64A9-268D-413C2C80D81D}"/>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4" name="Alt Bilgi Yer Tutucusu 3">
            <a:extLst>
              <a:ext uri="{FF2B5EF4-FFF2-40B4-BE49-F238E27FC236}">
                <a16:creationId xmlns:a16="http://schemas.microsoft.com/office/drawing/2014/main" id="{E9A4D0D0-E637-1E7E-FA63-DE6095E71B9C}"/>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75DFC28-EA79-512C-B54E-25613F020B91}"/>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76747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CF2EF88-786C-14AB-965B-ECCA079AC820}"/>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3" name="Alt Bilgi Yer Tutucusu 2">
            <a:extLst>
              <a:ext uri="{FF2B5EF4-FFF2-40B4-BE49-F238E27FC236}">
                <a16:creationId xmlns:a16="http://schemas.microsoft.com/office/drawing/2014/main" id="{1EC402CC-2745-A132-67A3-E8A1DAA66FDA}"/>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C88876F-DFC0-02E6-E24D-359E7700F08A}"/>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336804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37DA93-096F-4EED-5059-83226C1C0EC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04263A4-6664-4721-A870-F26E5004DC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62A7501-3361-6CFA-572F-B467396F21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CEB6FA0-BE98-6061-DEFB-EFC21819759A}"/>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6" name="Alt Bilgi Yer Tutucusu 5">
            <a:extLst>
              <a:ext uri="{FF2B5EF4-FFF2-40B4-BE49-F238E27FC236}">
                <a16:creationId xmlns:a16="http://schemas.microsoft.com/office/drawing/2014/main" id="{96A23A37-3494-4786-C1B4-943218D62A5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9A523B-03DF-DE24-D940-CFC2D9A6E8F7}"/>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356012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1DA3EC-FD42-17FA-C4A6-1674C11E138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6643180C-AD35-CB5A-B55B-1D94CAFD3B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A3D8B3F4-521B-6998-62EE-15F6B5D35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A285DEB-9D7F-5C11-1D27-10E30C22D112}"/>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6" name="Alt Bilgi Yer Tutucusu 5">
            <a:extLst>
              <a:ext uri="{FF2B5EF4-FFF2-40B4-BE49-F238E27FC236}">
                <a16:creationId xmlns:a16="http://schemas.microsoft.com/office/drawing/2014/main" id="{04C4192E-C531-6ADB-851D-958CA45C74C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2E96289-37DB-ACB9-9BA6-BCD03683E9BD}"/>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373774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45A21E7-CC62-FBE8-CB3B-0D0ED0A85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1F4F0D6-D134-F1E4-E743-2B61522AAA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0FD0573-1150-2F02-D4AE-15B3390F9A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C874ADC1-CE77-1D58-3E3B-593F6A9265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F66C714F-4452-B7BE-3752-E6B8A8B77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DE363-26CD-4805-A026-93655A9B77E7}" type="slidenum">
              <a:rPr lang="tr-TR" smtClean="0"/>
              <a:t>‹#›</a:t>
            </a:fld>
            <a:endParaRPr lang="tr-TR"/>
          </a:p>
        </p:txBody>
      </p:sp>
    </p:spTree>
    <p:extLst>
      <p:ext uri="{BB962C8B-B14F-4D97-AF65-F5344CB8AC3E}">
        <p14:creationId xmlns:p14="http://schemas.microsoft.com/office/powerpoint/2010/main" val="2048505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698D79DE-0803-1F82-DCAB-52B655D6A48D}"/>
              </a:ext>
            </a:extLst>
          </p:cNvPr>
          <p:cNvSpPr>
            <a:spLocks noGrp="1"/>
          </p:cNvSpPr>
          <p:nvPr>
            <p:ph type="subTitle" idx="1"/>
          </p:nvPr>
        </p:nvSpPr>
        <p:spPr>
          <a:xfrm>
            <a:off x="1405323" y="2632139"/>
            <a:ext cx="9302301" cy="3126326"/>
          </a:xfrm>
        </p:spPr>
        <p:txBody>
          <a:bodyPr>
            <a:noAutofit/>
          </a:bodyPr>
          <a:lstStyle/>
          <a:p>
            <a:pPr algn="l"/>
            <a:endParaRPr lang="tr-TR" dirty="0">
              <a:latin typeface="Palatino Linotype" panose="02040502050505030304" pitchFamily="18" charset="0"/>
            </a:endParaRPr>
          </a:p>
          <a:p>
            <a:r>
              <a:rPr lang="tr-TR" dirty="0">
                <a:latin typeface="Palatino Linotype" panose="02040502050505030304" pitchFamily="18" charset="0"/>
              </a:rPr>
              <a:t> </a:t>
            </a:r>
            <a:r>
              <a:rPr lang="tr-TR" sz="2800" dirty="0">
                <a:latin typeface="Palatino Linotype" panose="02040502050505030304" pitchFamily="18" charset="0"/>
              </a:rPr>
              <a:t>GAZİ ÜNİVERSİTESİ </a:t>
            </a:r>
          </a:p>
          <a:p>
            <a:r>
              <a:rPr lang="tr-TR" sz="2800" dirty="0">
                <a:latin typeface="Palatino Linotype" panose="02040502050505030304" pitchFamily="18" charset="0"/>
              </a:rPr>
              <a:t>FEN BİLİMLERİ ENSTİTÜSÜ </a:t>
            </a:r>
          </a:p>
          <a:p>
            <a:r>
              <a:rPr lang="tr-TR" sz="1800" dirty="0">
                <a:latin typeface="Palatino Linotype" panose="02040502050505030304" pitchFamily="18" charset="0"/>
              </a:rPr>
              <a:t>BM5401- ÇOK BANTLI GÖRÜNTÜLEME TEKNİKLERİ VE UYGULAMALARI </a:t>
            </a:r>
          </a:p>
          <a:p>
            <a:r>
              <a:rPr lang="tr-TR" sz="2000" dirty="0">
                <a:latin typeface="Palatino Linotype" panose="02040502050505030304" pitchFamily="18" charset="0"/>
              </a:rPr>
              <a:t>FİNAL PROJESİ</a:t>
            </a:r>
          </a:p>
          <a:p>
            <a:r>
              <a:rPr lang="tr-TR" sz="1800" dirty="0">
                <a:latin typeface="Palatino Linotype" panose="02040502050505030304" pitchFamily="18" charset="0"/>
              </a:rPr>
              <a:t>OZAN PEKER </a:t>
            </a:r>
          </a:p>
          <a:p>
            <a:r>
              <a:rPr lang="tr-TR" sz="1800" dirty="0">
                <a:latin typeface="Palatino Linotype" panose="02040502050505030304" pitchFamily="18" charset="0"/>
              </a:rPr>
              <a:t>23830604002 </a:t>
            </a:r>
          </a:p>
        </p:txBody>
      </p:sp>
      <p:pic>
        <p:nvPicPr>
          <p:cNvPr id="1028" name="Picture 4" descr="Üniversitemiz Logosu | Sosyal İşler Ve Toplumsal Katkı Koordinatörlüğü | Gazi  Üniversitesi">
            <a:extLst>
              <a:ext uri="{FF2B5EF4-FFF2-40B4-BE49-F238E27FC236}">
                <a16:creationId xmlns:a16="http://schemas.microsoft.com/office/drawing/2014/main" id="{AEC0C705-22C7-306E-36C8-042C2CBA8522}"/>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3056538" y="391192"/>
            <a:ext cx="6075615" cy="6075615"/>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0667B47-4863-2965-362D-271799FF5E48}"/>
              </a:ext>
            </a:extLst>
          </p:cNvPr>
          <p:cNvSpPr>
            <a:spLocks noGrp="1"/>
          </p:cNvSpPr>
          <p:nvPr>
            <p:ph type="ctrTitle"/>
          </p:nvPr>
        </p:nvSpPr>
        <p:spPr>
          <a:xfrm>
            <a:off x="1630225" y="1014635"/>
            <a:ext cx="9144000" cy="1781747"/>
          </a:xfrm>
        </p:spPr>
        <p:txBody>
          <a:bodyPr>
            <a:normAutofit/>
          </a:bodyPr>
          <a:lstStyle/>
          <a:p>
            <a:r>
              <a:rPr lang="tr-TR" sz="4000" dirty="0">
                <a:latin typeface="Palatino Linotype" panose="02040502050505030304" pitchFamily="18" charset="0"/>
              </a:rPr>
              <a:t>UZAKTAN ALGILAMA GÖRÜNTÜLERİNDE YANGIN HASAR TESPİTİ</a:t>
            </a:r>
          </a:p>
        </p:txBody>
      </p:sp>
      <p:sp>
        <p:nvSpPr>
          <p:cNvPr id="4" name="Alt Bilgi Yer Tutucusu 3">
            <a:extLst>
              <a:ext uri="{FF2B5EF4-FFF2-40B4-BE49-F238E27FC236}">
                <a16:creationId xmlns:a16="http://schemas.microsoft.com/office/drawing/2014/main" id="{4AA48BAB-04F0-D76E-7D7B-6ADC4E4EF52C}"/>
              </a:ext>
            </a:extLst>
          </p:cNvPr>
          <p:cNvSpPr>
            <a:spLocks noGrp="1"/>
          </p:cNvSpPr>
          <p:nvPr>
            <p:ph type="ftr" sz="quarter" idx="11"/>
          </p:nvPr>
        </p:nvSpPr>
        <p:spPr/>
        <p:txBody>
          <a:bodyPr/>
          <a:lstStyle/>
          <a:p>
            <a:r>
              <a:rPr lang="tr-TR" dirty="0"/>
              <a:t>Temmuz-2024/Ankara</a:t>
            </a:r>
          </a:p>
        </p:txBody>
      </p:sp>
    </p:spTree>
    <p:extLst>
      <p:ext uri="{BB962C8B-B14F-4D97-AF65-F5344CB8AC3E}">
        <p14:creationId xmlns:p14="http://schemas.microsoft.com/office/powerpoint/2010/main" val="3362427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MEVCUT YÖNTEM</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yagram 2">
            <a:extLst>
              <a:ext uri="{FF2B5EF4-FFF2-40B4-BE49-F238E27FC236}">
                <a16:creationId xmlns:a16="http://schemas.microsoft.com/office/drawing/2014/main" id="{37810062-0541-FFFB-C980-13033254A5A9}"/>
              </a:ext>
            </a:extLst>
          </p:cNvPr>
          <p:cNvGraphicFramePr/>
          <p:nvPr>
            <p:extLst>
              <p:ext uri="{D42A27DB-BD31-4B8C-83A1-F6EECF244321}">
                <p14:modId xmlns:p14="http://schemas.microsoft.com/office/powerpoint/2010/main" val="2326502674"/>
              </p:ext>
            </p:extLst>
          </p:nvPr>
        </p:nvGraphicFramePr>
        <p:xfrm>
          <a:off x="838200" y="1690687"/>
          <a:ext cx="9590024" cy="4336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10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A236AF44-BA90-884F-5860-3AC4406E967E}"/>
              </a:ext>
            </a:extLst>
          </p:cNvPr>
          <p:cNvPicPr>
            <a:picLocks noChangeAspect="1"/>
          </p:cNvPicPr>
          <p:nvPr/>
        </p:nvPicPr>
        <p:blipFill rotWithShape="1">
          <a:blip r:embed="rId2"/>
          <a:srcRect b="41705"/>
          <a:stretch/>
        </p:blipFill>
        <p:spPr>
          <a:xfrm>
            <a:off x="6559361" y="1562867"/>
            <a:ext cx="5370576" cy="2981701"/>
          </a:xfrm>
          <a:prstGeom prst="rect">
            <a:avLst/>
          </a:prstGeom>
        </p:spPr>
      </p:pic>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VERİ SETİ</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3188B039-0702-03EF-76B4-F31A9FB3969D}"/>
              </a:ext>
            </a:extLst>
          </p:cNvPr>
          <p:cNvPicPr>
            <a:picLocks noChangeAspect="1"/>
          </p:cNvPicPr>
          <p:nvPr/>
        </p:nvPicPr>
        <p:blipFill>
          <a:blip r:embed="rId4"/>
          <a:stretch>
            <a:fillRect/>
          </a:stretch>
        </p:blipFill>
        <p:spPr>
          <a:xfrm>
            <a:off x="911352" y="1471658"/>
            <a:ext cx="5370576" cy="1159045"/>
          </a:xfrm>
          <a:prstGeom prst="rect">
            <a:avLst/>
          </a:prstGeom>
        </p:spPr>
      </p:pic>
      <p:sp>
        <p:nvSpPr>
          <p:cNvPr id="6" name="Metin kutusu 5">
            <a:extLst>
              <a:ext uri="{FF2B5EF4-FFF2-40B4-BE49-F238E27FC236}">
                <a16:creationId xmlns:a16="http://schemas.microsoft.com/office/drawing/2014/main" id="{71C9D595-C894-42A7-B1EC-DA99B762F710}"/>
              </a:ext>
            </a:extLst>
          </p:cNvPr>
          <p:cNvSpPr txBox="1"/>
          <p:nvPr/>
        </p:nvSpPr>
        <p:spPr>
          <a:xfrm>
            <a:off x="911352" y="3022080"/>
            <a:ext cx="5370576" cy="2585323"/>
          </a:xfrm>
          <a:prstGeom prst="rect">
            <a:avLst/>
          </a:prstGeom>
          <a:noFill/>
        </p:spPr>
        <p:txBody>
          <a:bodyPr wrap="square">
            <a:spAutoFit/>
          </a:bodyPr>
          <a:lstStyle/>
          <a:p>
            <a:pPr algn="just"/>
            <a:r>
              <a:rPr lang="tr-TR" dirty="0">
                <a:latin typeface="Times New Roman" panose="02020603050405020304" pitchFamily="18" charset="0"/>
                <a:cs typeface="Times New Roman" panose="02020603050405020304" pitchFamily="18" charset="0"/>
              </a:rPr>
              <a:t>Veri kümesi, Avrupa genelinde farklı ormanların yangınlarla zarar görmüş 73 uydu görüntüsünü içermekte olup piksel başına 10m çözünürlüğe sahiptir. Veriler, Sentinel-2 L2A uydu misyonundan toplanmış ve hedef etiketler, Copernicus Acil Durum Yönetimi Servisi (EMS) etiketlemelerinden elde edilmiştir ve zarar seviyesine göre beş farklı düzeyde, zarar görmemişten tamamen tahrip olmuş duruma kadar çeşitlenmektedir. </a:t>
            </a:r>
          </a:p>
        </p:txBody>
      </p:sp>
    </p:spTree>
    <p:extLst>
      <p:ext uri="{BB962C8B-B14F-4D97-AF65-F5344CB8AC3E}">
        <p14:creationId xmlns:p14="http://schemas.microsoft.com/office/powerpoint/2010/main" val="125200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up 75">
            <a:extLst>
              <a:ext uri="{FF2B5EF4-FFF2-40B4-BE49-F238E27FC236}">
                <a16:creationId xmlns:a16="http://schemas.microsoft.com/office/drawing/2014/main" id="{002CD366-0DF1-ADEC-D9ED-9E89B3F1D451}"/>
              </a:ext>
            </a:extLst>
          </p:cNvPr>
          <p:cNvGrpSpPr/>
          <p:nvPr/>
        </p:nvGrpSpPr>
        <p:grpSpPr>
          <a:xfrm>
            <a:off x="2240316" y="1786925"/>
            <a:ext cx="7711368" cy="4057545"/>
            <a:chOff x="2240316" y="1786925"/>
            <a:chExt cx="7711368" cy="4057545"/>
          </a:xfrm>
        </p:grpSpPr>
        <p:graphicFrame>
          <p:nvGraphicFramePr>
            <p:cNvPr id="10" name="Diyagram 9">
              <a:extLst>
                <a:ext uri="{FF2B5EF4-FFF2-40B4-BE49-F238E27FC236}">
                  <a16:creationId xmlns:a16="http://schemas.microsoft.com/office/drawing/2014/main" id="{F21A0140-9CE1-73CE-2D38-D743434EB0FE}"/>
                </a:ext>
              </a:extLst>
            </p:cNvPr>
            <p:cNvGraphicFramePr/>
            <p:nvPr>
              <p:extLst>
                <p:ext uri="{D42A27DB-BD31-4B8C-83A1-F6EECF244321}">
                  <p14:modId xmlns:p14="http://schemas.microsoft.com/office/powerpoint/2010/main" val="1542307715"/>
                </p:ext>
              </p:extLst>
            </p:nvPr>
          </p:nvGraphicFramePr>
          <p:xfrm>
            <a:off x="3143070" y="1786925"/>
            <a:ext cx="6065097" cy="2355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Dikdörtgen: Köşeleri Yuvarlatılmış 17">
              <a:extLst>
                <a:ext uri="{FF2B5EF4-FFF2-40B4-BE49-F238E27FC236}">
                  <a16:creationId xmlns:a16="http://schemas.microsoft.com/office/drawing/2014/main" id="{025A99E1-521F-2297-3229-A089E91CA112}"/>
                </a:ext>
              </a:extLst>
            </p:cNvPr>
            <p:cNvSpPr/>
            <p:nvPr/>
          </p:nvSpPr>
          <p:spPr>
            <a:xfrm>
              <a:off x="2240316" y="4833330"/>
              <a:ext cx="1639936" cy="9707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Kullanıcı Girdi/Çıktı</a:t>
              </a:r>
            </a:p>
          </p:txBody>
        </p:sp>
        <p:sp>
          <p:nvSpPr>
            <p:cNvPr id="24" name="Dikdörtgen: Köşeleri Yuvarlatılmış 23">
              <a:extLst>
                <a:ext uri="{FF2B5EF4-FFF2-40B4-BE49-F238E27FC236}">
                  <a16:creationId xmlns:a16="http://schemas.microsoft.com/office/drawing/2014/main" id="{6DEC69DE-4A3D-48C4-39B1-7C63C9EBEC22}"/>
                </a:ext>
              </a:extLst>
            </p:cNvPr>
            <p:cNvSpPr/>
            <p:nvPr/>
          </p:nvSpPr>
          <p:spPr>
            <a:xfrm>
              <a:off x="4530444" y="4878616"/>
              <a:ext cx="2940204" cy="96585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err="1"/>
                <a:t>Indeks</a:t>
              </a:r>
              <a:r>
                <a:rPr lang="tr-TR" dirty="0"/>
                <a:t> Hesapları/Görselleştirme</a:t>
              </a:r>
            </a:p>
          </p:txBody>
        </p:sp>
        <p:sp>
          <p:nvSpPr>
            <p:cNvPr id="25" name="Dikdörtgen: Köşeleri Yuvarlatılmış 24">
              <a:extLst>
                <a:ext uri="{FF2B5EF4-FFF2-40B4-BE49-F238E27FC236}">
                  <a16:creationId xmlns:a16="http://schemas.microsoft.com/office/drawing/2014/main" id="{ACE99DD1-1A2B-C7C3-4FC8-CCC9723A56F6}"/>
                </a:ext>
              </a:extLst>
            </p:cNvPr>
            <p:cNvSpPr/>
            <p:nvPr/>
          </p:nvSpPr>
          <p:spPr>
            <a:xfrm>
              <a:off x="7780672" y="4878614"/>
              <a:ext cx="2171012" cy="96585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Görüntü Okuma/Metadata</a:t>
              </a:r>
            </a:p>
          </p:txBody>
        </p:sp>
        <p:cxnSp>
          <p:nvCxnSpPr>
            <p:cNvPr id="67" name="Düz Ok Bağlayıcısı 66">
              <a:extLst>
                <a:ext uri="{FF2B5EF4-FFF2-40B4-BE49-F238E27FC236}">
                  <a16:creationId xmlns:a16="http://schemas.microsoft.com/office/drawing/2014/main" id="{8043A4E1-FBC0-2ABA-AE12-1483D1870064}"/>
                </a:ext>
              </a:extLst>
            </p:cNvPr>
            <p:cNvCxnSpPr>
              <a:cxnSpLocks/>
              <a:stCxn id="10" idx="2"/>
              <a:endCxn id="24" idx="0"/>
            </p:cNvCxnSpPr>
            <p:nvPr/>
          </p:nvCxnSpPr>
          <p:spPr>
            <a:xfrm flipH="1">
              <a:off x="6000546" y="4142232"/>
              <a:ext cx="175072" cy="736384"/>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Düz Ok Bağlayıcısı 67">
              <a:extLst>
                <a:ext uri="{FF2B5EF4-FFF2-40B4-BE49-F238E27FC236}">
                  <a16:creationId xmlns:a16="http://schemas.microsoft.com/office/drawing/2014/main" id="{7188C453-7490-510D-9B41-458C818AE055}"/>
                </a:ext>
              </a:extLst>
            </p:cNvPr>
            <p:cNvCxnSpPr>
              <a:cxnSpLocks/>
              <a:endCxn id="18" idx="0"/>
            </p:cNvCxnSpPr>
            <p:nvPr/>
          </p:nvCxnSpPr>
          <p:spPr>
            <a:xfrm flipH="1">
              <a:off x="3060284" y="4142232"/>
              <a:ext cx="1008796" cy="69109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Düz Ok Bağlayıcısı 68">
              <a:extLst>
                <a:ext uri="{FF2B5EF4-FFF2-40B4-BE49-F238E27FC236}">
                  <a16:creationId xmlns:a16="http://schemas.microsoft.com/office/drawing/2014/main" id="{F76EA2AF-C017-0723-78B4-ABE85074C8A6}"/>
                </a:ext>
              </a:extLst>
            </p:cNvPr>
            <p:cNvCxnSpPr>
              <a:cxnSpLocks/>
              <a:endCxn id="25" idx="0"/>
            </p:cNvCxnSpPr>
            <p:nvPr/>
          </p:nvCxnSpPr>
          <p:spPr>
            <a:xfrm>
              <a:off x="7470648" y="4142232"/>
              <a:ext cx="1395530" cy="73638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930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6">
            <a:extLst>
              <a:ext uri="{FF2B5EF4-FFF2-40B4-BE49-F238E27FC236}">
                <a16:creationId xmlns:a16="http://schemas.microsoft.com/office/drawing/2014/main" id="{676F91CA-5661-439D-E0C9-AD44FDC9FF95}"/>
              </a:ext>
            </a:extLst>
          </p:cNvPr>
          <p:cNvPicPr>
            <a:picLocks noChangeAspect="1"/>
          </p:cNvPicPr>
          <p:nvPr/>
        </p:nvPicPr>
        <p:blipFill>
          <a:blip r:embed="rId3"/>
          <a:stretch>
            <a:fillRect/>
          </a:stretch>
        </p:blipFill>
        <p:spPr>
          <a:xfrm>
            <a:off x="2163763" y="1322839"/>
            <a:ext cx="3009754" cy="3163595"/>
          </a:xfrm>
          <a:prstGeom prst="rect">
            <a:avLst/>
          </a:prstGeom>
        </p:spPr>
      </p:pic>
      <p:pic>
        <p:nvPicPr>
          <p:cNvPr id="9" name="Resim 8">
            <a:extLst>
              <a:ext uri="{FF2B5EF4-FFF2-40B4-BE49-F238E27FC236}">
                <a16:creationId xmlns:a16="http://schemas.microsoft.com/office/drawing/2014/main" id="{F48CBA69-AD7C-8FC8-9927-BC71BCE06001}"/>
              </a:ext>
            </a:extLst>
          </p:cNvPr>
          <p:cNvPicPr>
            <a:picLocks noChangeAspect="1"/>
          </p:cNvPicPr>
          <p:nvPr/>
        </p:nvPicPr>
        <p:blipFill>
          <a:blip r:embed="rId4"/>
          <a:stretch>
            <a:fillRect/>
          </a:stretch>
        </p:blipFill>
        <p:spPr>
          <a:xfrm>
            <a:off x="6926772" y="1288179"/>
            <a:ext cx="3101465" cy="3232917"/>
          </a:xfrm>
          <a:prstGeom prst="rect">
            <a:avLst/>
          </a:prstGeom>
        </p:spPr>
      </p:pic>
      <p:pic>
        <p:nvPicPr>
          <p:cNvPr id="11" name="Resim 10">
            <a:extLst>
              <a:ext uri="{FF2B5EF4-FFF2-40B4-BE49-F238E27FC236}">
                <a16:creationId xmlns:a16="http://schemas.microsoft.com/office/drawing/2014/main" id="{C89CF61E-1665-1349-180A-5C629071FE95}"/>
              </a:ext>
            </a:extLst>
          </p:cNvPr>
          <p:cNvPicPr>
            <a:picLocks noChangeAspect="1"/>
          </p:cNvPicPr>
          <p:nvPr/>
        </p:nvPicPr>
        <p:blipFill>
          <a:blip r:embed="rId5"/>
          <a:stretch>
            <a:fillRect/>
          </a:stretch>
        </p:blipFill>
        <p:spPr>
          <a:xfrm>
            <a:off x="3246281" y="4555757"/>
            <a:ext cx="5699438" cy="2028127"/>
          </a:xfrm>
          <a:prstGeom prst="rect">
            <a:avLst/>
          </a:prstGeom>
        </p:spPr>
      </p:pic>
      <p:sp>
        <p:nvSpPr>
          <p:cNvPr id="12" name="Metin kutusu 11">
            <a:extLst>
              <a:ext uri="{FF2B5EF4-FFF2-40B4-BE49-F238E27FC236}">
                <a16:creationId xmlns:a16="http://schemas.microsoft.com/office/drawing/2014/main" id="{96B6C4A0-AAD9-B4FA-CC60-A5F62334C63B}"/>
              </a:ext>
            </a:extLst>
          </p:cNvPr>
          <p:cNvSpPr txBox="1"/>
          <p:nvPr/>
        </p:nvSpPr>
        <p:spPr>
          <a:xfrm>
            <a:off x="706854" y="1506021"/>
            <a:ext cx="1588255" cy="369332"/>
          </a:xfrm>
          <a:prstGeom prst="rect">
            <a:avLst/>
          </a:prstGeom>
          <a:noFill/>
        </p:spPr>
        <p:txBody>
          <a:bodyPr wrap="none" rtlCol="0">
            <a:spAutoFit/>
          </a:bodyPr>
          <a:lstStyle/>
          <a:p>
            <a:r>
              <a:rPr lang="tr-TR" dirty="0"/>
              <a:t>Yangın Öncesi</a:t>
            </a:r>
          </a:p>
        </p:txBody>
      </p:sp>
      <p:sp>
        <p:nvSpPr>
          <p:cNvPr id="13" name="Metin kutusu 12">
            <a:extLst>
              <a:ext uri="{FF2B5EF4-FFF2-40B4-BE49-F238E27FC236}">
                <a16:creationId xmlns:a16="http://schemas.microsoft.com/office/drawing/2014/main" id="{89661497-AFFC-8FF3-71A0-464F9CA5D9A4}"/>
              </a:ext>
            </a:extLst>
          </p:cNvPr>
          <p:cNvSpPr txBox="1"/>
          <p:nvPr/>
        </p:nvSpPr>
        <p:spPr>
          <a:xfrm>
            <a:off x="5430230" y="1488868"/>
            <a:ext cx="1626279" cy="369332"/>
          </a:xfrm>
          <a:prstGeom prst="rect">
            <a:avLst/>
          </a:prstGeom>
          <a:noFill/>
        </p:spPr>
        <p:txBody>
          <a:bodyPr wrap="none" rtlCol="0">
            <a:spAutoFit/>
          </a:bodyPr>
          <a:lstStyle/>
          <a:p>
            <a:r>
              <a:rPr lang="tr-TR" dirty="0"/>
              <a:t>Yangın Sonrası</a:t>
            </a:r>
          </a:p>
        </p:txBody>
      </p:sp>
      <p:sp>
        <p:nvSpPr>
          <p:cNvPr id="14" name="Metin kutusu 13">
            <a:extLst>
              <a:ext uri="{FF2B5EF4-FFF2-40B4-BE49-F238E27FC236}">
                <a16:creationId xmlns:a16="http://schemas.microsoft.com/office/drawing/2014/main" id="{3713C23F-8030-480D-51BC-924A8E738F78}"/>
              </a:ext>
            </a:extLst>
          </p:cNvPr>
          <p:cNvSpPr txBox="1"/>
          <p:nvPr/>
        </p:nvSpPr>
        <p:spPr>
          <a:xfrm>
            <a:off x="2109431" y="4538551"/>
            <a:ext cx="1136850" cy="369332"/>
          </a:xfrm>
          <a:prstGeom prst="rect">
            <a:avLst/>
          </a:prstGeom>
          <a:noFill/>
        </p:spPr>
        <p:txBody>
          <a:bodyPr wrap="none" rtlCol="0">
            <a:spAutoFit/>
          </a:bodyPr>
          <a:lstStyle/>
          <a:p>
            <a:r>
              <a:rPr lang="tr-TR" dirty="0"/>
              <a:t>Değişiklik</a:t>
            </a:r>
          </a:p>
        </p:txBody>
      </p:sp>
    </p:spTree>
    <p:extLst>
      <p:ext uri="{BB962C8B-B14F-4D97-AF65-F5344CB8AC3E}">
        <p14:creationId xmlns:p14="http://schemas.microsoft.com/office/powerpoint/2010/main" val="37265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4" name="Metin kutusu 13">
            <a:extLst>
              <a:ext uri="{FF2B5EF4-FFF2-40B4-BE49-F238E27FC236}">
                <a16:creationId xmlns:a16="http://schemas.microsoft.com/office/drawing/2014/main" id="{3713C23F-8030-480D-51BC-924A8E738F78}"/>
              </a:ext>
            </a:extLst>
          </p:cNvPr>
          <p:cNvSpPr txBox="1"/>
          <p:nvPr/>
        </p:nvSpPr>
        <p:spPr>
          <a:xfrm>
            <a:off x="838200" y="1506021"/>
            <a:ext cx="1565621" cy="369332"/>
          </a:xfrm>
          <a:prstGeom prst="rect">
            <a:avLst/>
          </a:prstGeom>
          <a:noFill/>
        </p:spPr>
        <p:txBody>
          <a:bodyPr wrap="none" rtlCol="0">
            <a:spAutoFit/>
          </a:bodyPr>
          <a:lstStyle/>
          <a:p>
            <a:r>
              <a:rPr lang="tr-TR" dirty="0" err="1"/>
              <a:t>NDVi</a:t>
            </a:r>
            <a:r>
              <a:rPr lang="tr-TR" dirty="0"/>
              <a:t> Farklılığı</a:t>
            </a:r>
          </a:p>
        </p:txBody>
      </p:sp>
      <p:pic>
        <p:nvPicPr>
          <p:cNvPr id="4" name="Resim 3">
            <a:extLst>
              <a:ext uri="{FF2B5EF4-FFF2-40B4-BE49-F238E27FC236}">
                <a16:creationId xmlns:a16="http://schemas.microsoft.com/office/drawing/2014/main" id="{323F1C25-2146-08DE-F217-47E8321B65FE}"/>
              </a:ext>
            </a:extLst>
          </p:cNvPr>
          <p:cNvPicPr>
            <a:picLocks noChangeAspect="1"/>
          </p:cNvPicPr>
          <p:nvPr/>
        </p:nvPicPr>
        <p:blipFill>
          <a:blip r:embed="rId3"/>
          <a:stretch>
            <a:fillRect/>
          </a:stretch>
        </p:blipFill>
        <p:spPr>
          <a:xfrm>
            <a:off x="545673" y="1875353"/>
            <a:ext cx="4512329" cy="3997142"/>
          </a:xfrm>
          <a:prstGeom prst="rect">
            <a:avLst/>
          </a:prstGeom>
        </p:spPr>
      </p:pic>
      <p:pic>
        <p:nvPicPr>
          <p:cNvPr id="8" name="Resim 7">
            <a:extLst>
              <a:ext uri="{FF2B5EF4-FFF2-40B4-BE49-F238E27FC236}">
                <a16:creationId xmlns:a16="http://schemas.microsoft.com/office/drawing/2014/main" id="{5F1BED39-8BB2-1F34-5FB4-22FA7723BDAE}"/>
              </a:ext>
            </a:extLst>
          </p:cNvPr>
          <p:cNvPicPr>
            <a:picLocks noChangeAspect="1"/>
          </p:cNvPicPr>
          <p:nvPr/>
        </p:nvPicPr>
        <p:blipFill>
          <a:blip r:embed="rId4"/>
          <a:stretch>
            <a:fillRect/>
          </a:stretch>
        </p:blipFill>
        <p:spPr>
          <a:xfrm>
            <a:off x="6552541" y="1875353"/>
            <a:ext cx="4317612" cy="3997142"/>
          </a:xfrm>
          <a:prstGeom prst="rect">
            <a:avLst/>
          </a:prstGeom>
        </p:spPr>
      </p:pic>
      <p:sp>
        <p:nvSpPr>
          <p:cNvPr id="10" name="Metin kutusu 9">
            <a:extLst>
              <a:ext uri="{FF2B5EF4-FFF2-40B4-BE49-F238E27FC236}">
                <a16:creationId xmlns:a16="http://schemas.microsoft.com/office/drawing/2014/main" id="{38A00B8F-4587-F0BC-DCB1-38155BC8BBC8}"/>
              </a:ext>
            </a:extLst>
          </p:cNvPr>
          <p:cNvSpPr txBox="1"/>
          <p:nvPr/>
        </p:nvSpPr>
        <p:spPr>
          <a:xfrm>
            <a:off x="5433218" y="1506021"/>
            <a:ext cx="1456553" cy="369332"/>
          </a:xfrm>
          <a:prstGeom prst="rect">
            <a:avLst/>
          </a:prstGeom>
          <a:noFill/>
        </p:spPr>
        <p:txBody>
          <a:bodyPr wrap="none" rtlCol="0">
            <a:spAutoFit/>
          </a:bodyPr>
          <a:lstStyle/>
          <a:p>
            <a:r>
              <a:rPr lang="tr-TR" dirty="0"/>
              <a:t>NBR Haritası</a:t>
            </a:r>
          </a:p>
        </p:txBody>
      </p:sp>
    </p:spTree>
    <p:extLst>
      <p:ext uri="{BB962C8B-B14F-4D97-AF65-F5344CB8AC3E}">
        <p14:creationId xmlns:p14="http://schemas.microsoft.com/office/powerpoint/2010/main" val="298238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6" name="Resim 15">
            <a:extLst>
              <a:ext uri="{FF2B5EF4-FFF2-40B4-BE49-F238E27FC236}">
                <a16:creationId xmlns:a16="http://schemas.microsoft.com/office/drawing/2014/main" id="{F2D1AB43-8287-FB94-6EF4-333890F72B9C}"/>
              </a:ext>
            </a:extLst>
          </p:cNvPr>
          <p:cNvPicPr>
            <a:picLocks noChangeAspect="1"/>
          </p:cNvPicPr>
          <p:nvPr/>
        </p:nvPicPr>
        <p:blipFill>
          <a:blip r:embed="rId3"/>
          <a:stretch>
            <a:fillRect/>
          </a:stretch>
        </p:blipFill>
        <p:spPr>
          <a:xfrm>
            <a:off x="838200" y="1394908"/>
            <a:ext cx="8966813" cy="5097967"/>
          </a:xfrm>
          <a:prstGeom prst="rect">
            <a:avLst/>
          </a:prstGeom>
        </p:spPr>
      </p:pic>
    </p:spTree>
    <p:extLst>
      <p:ext uri="{BB962C8B-B14F-4D97-AF65-F5344CB8AC3E}">
        <p14:creationId xmlns:p14="http://schemas.microsoft.com/office/powerpoint/2010/main" val="2603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C76F089D-9167-F1C4-F266-4B9D5F86AE74}"/>
              </a:ext>
            </a:extLst>
          </p:cNvPr>
          <p:cNvPicPr>
            <a:picLocks noChangeAspect="1"/>
          </p:cNvPicPr>
          <p:nvPr/>
        </p:nvPicPr>
        <p:blipFill>
          <a:blip r:embed="rId3"/>
          <a:stretch>
            <a:fillRect/>
          </a:stretch>
        </p:blipFill>
        <p:spPr>
          <a:xfrm>
            <a:off x="451433" y="1598571"/>
            <a:ext cx="7818798" cy="2400508"/>
          </a:xfrm>
          <a:prstGeom prst="rect">
            <a:avLst/>
          </a:prstGeom>
        </p:spPr>
      </p:pic>
      <p:pic>
        <p:nvPicPr>
          <p:cNvPr id="7" name="Resim 6">
            <a:extLst>
              <a:ext uri="{FF2B5EF4-FFF2-40B4-BE49-F238E27FC236}">
                <a16:creationId xmlns:a16="http://schemas.microsoft.com/office/drawing/2014/main" id="{01E4770E-D276-2921-28DB-F8AF7624472C}"/>
              </a:ext>
            </a:extLst>
          </p:cNvPr>
          <p:cNvPicPr>
            <a:picLocks noChangeAspect="1"/>
          </p:cNvPicPr>
          <p:nvPr/>
        </p:nvPicPr>
        <p:blipFill>
          <a:blip r:embed="rId4"/>
          <a:stretch>
            <a:fillRect/>
          </a:stretch>
        </p:blipFill>
        <p:spPr>
          <a:xfrm>
            <a:off x="6512225" y="1690687"/>
            <a:ext cx="4106328" cy="4616784"/>
          </a:xfrm>
          <a:prstGeom prst="rect">
            <a:avLst/>
          </a:prstGeom>
        </p:spPr>
      </p:pic>
    </p:spTree>
    <p:extLst>
      <p:ext uri="{BB962C8B-B14F-4D97-AF65-F5344CB8AC3E}">
        <p14:creationId xmlns:p14="http://schemas.microsoft.com/office/powerpoint/2010/main" val="41556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DENEYSEL SONUÇLAR</a:t>
            </a:r>
          </a:p>
        </p:txBody>
      </p:sp>
      <p:pic>
        <p:nvPicPr>
          <p:cNvPr id="5" name="Picture 4" descr="Üniversitemiz Logosu | Sosyal İşler Ve Toplumsal Katkı Koordinatörlüğü | Gazi  Üniversitesi">
            <a:extLst>
              <a:ext uri="{FF2B5EF4-FFF2-40B4-BE49-F238E27FC236}">
                <a16:creationId xmlns:a16="http://schemas.microsoft.com/office/drawing/2014/main" id="{CDCFE2C6-CB4D-A1DE-A9F8-AF781DFA634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CF5A04FA-7789-FA55-1148-B151CD7E497B}"/>
              </a:ext>
            </a:extLst>
          </p:cNvPr>
          <p:cNvPicPr>
            <a:picLocks noChangeAspect="1"/>
          </p:cNvPicPr>
          <p:nvPr/>
        </p:nvPicPr>
        <p:blipFill>
          <a:blip r:embed="rId3"/>
          <a:stretch>
            <a:fillRect/>
          </a:stretch>
        </p:blipFill>
        <p:spPr>
          <a:xfrm>
            <a:off x="1452018" y="1467493"/>
            <a:ext cx="3986719" cy="4482306"/>
          </a:xfrm>
          <a:prstGeom prst="rect">
            <a:avLst/>
          </a:prstGeom>
        </p:spPr>
      </p:pic>
      <p:pic>
        <p:nvPicPr>
          <p:cNvPr id="8" name="Resim 7" descr="siyah beyaz, monokrom, tek renkli içeren bir resim&#10;&#10;Açıklama otomatik olarak oluşturuldu">
            <a:extLst>
              <a:ext uri="{FF2B5EF4-FFF2-40B4-BE49-F238E27FC236}">
                <a16:creationId xmlns:a16="http://schemas.microsoft.com/office/drawing/2014/main" id="{E6521909-1316-84A0-5C07-90359345C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684" y="1963594"/>
            <a:ext cx="3677675" cy="3986205"/>
          </a:xfrm>
          <a:prstGeom prst="rect">
            <a:avLst/>
          </a:prstGeom>
        </p:spPr>
      </p:pic>
      <p:sp>
        <p:nvSpPr>
          <p:cNvPr id="9" name="Metin kutusu 8">
            <a:extLst>
              <a:ext uri="{FF2B5EF4-FFF2-40B4-BE49-F238E27FC236}">
                <a16:creationId xmlns:a16="http://schemas.microsoft.com/office/drawing/2014/main" id="{12C71270-D9A4-4179-5C59-CC216C4E19DF}"/>
              </a:ext>
            </a:extLst>
          </p:cNvPr>
          <p:cNvSpPr txBox="1"/>
          <p:nvPr/>
        </p:nvSpPr>
        <p:spPr>
          <a:xfrm>
            <a:off x="7933534" y="1436926"/>
            <a:ext cx="2470825" cy="369332"/>
          </a:xfrm>
          <a:prstGeom prst="rect">
            <a:avLst/>
          </a:prstGeom>
          <a:noFill/>
        </p:spPr>
        <p:txBody>
          <a:bodyPr wrap="square" rtlCol="0">
            <a:spAutoFit/>
          </a:bodyPr>
          <a:lstStyle/>
          <a:p>
            <a:r>
              <a:rPr lang="tr-TR" dirty="0" err="1">
                <a:latin typeface="Times New Roman" panose="02020603050405020304" pitchFamily="18" charset="0"/>
                <a:cs typeface="Times New Roman" panose="02020603050405020304" pitchFamily="18" charset="0"/>
              </a:rPr>
              <a:t>Ground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Truth</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SONUÇ</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035B1DA3-536D-47A3-235F-78F455C1E8A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14565E3B-5190-F02C-347D-15090144AA6A}"/>
              </a:ext>
            </a:extLst>
          </p:cNvPr>
          <p:cNvSpPr txBox="1"/>
          <p:nvPr/>
        </p:nvSpPr>
        <p:spPr>
          <a:xfrm>
            <a:off x="838200" y="1690687"/>
            <a:ext cx="10515600" cy="2677656"/>
          </a:xfrm>
          <a:prstGeom prst="rect">
            <a:avLst/>
          </a:prstGeom>
          <a:noFill/>
        </p:spPr>
        <p:txBody>
          <a:bodyPr wrap="square">
            <a:spAutoFit/>
          </a:bodyPr>
          <a:lstStyle/>
          <a:p>
            <a:pPr algn="just"/>
            <a:r>
              <a:rPr lang="tr-TR" sz="2400" b="0" i="0" u="none" strike="noStrike" baseline="0" dirty="0">
                <a:solidFill>
                  <a:srgbClr val="000000"/>
                </a:solidFill>
                <a:latin typeface="Times New Roman" panose="02020603050405020304" pitchFamily="18" charset="0"/>
              </a:rPr>
              <a:t>Görüntü işleme operasyonlarının yapay sinir ağlarına göre çok daha hızlı olması afet gibi durumlarda hızlı bir şekilde analiz yapılmasına durumu için önem arz etmektedir. Gelişen teknoloji ile birlikte mobilite de önem kazanmakta ve düşük güç ve bellek kullanımına sahip yaklaşımlar daha tercih edilebilir hale gelmektedir.</a:t>
            </a:r>
          </a:p>
          <a:p>
            <a:pPr algn="just"/>
            <a:r>
              <a:rPr lang="tr-TR" sz="2400" dirty="0">
                <a:solidFill>
                  <a:srgbClr val="000000"/>
                </a:solidFill>
                <a:latin typeface="Times New Roman" panose="02020603050405020304" pitchFamily="18" charset="0"/>
              </a:rPr>
              <a:t>Bu çalışmada görüntü işleme algoritmaları ile uzaktan algılama üzerinde alan bazlı filtreleme ve füzyon yöntemleri kullanılarak birleşik bir harita ile yangın hasar tespiti başarılı bir şekilde ortaya konmuştur.</a:t>
            </a:r>
            <a:endParaRPr lang="tr-TR" sz="2400" dirty="0"/>
          </a:p>
        </p:txBody>
      </p:sp>
    </p:spTree>
    <p:extLst>
      <p:ext uri="{BB962C8B-B14F-4D97-AF65-F5344CB8AC3E}">
        <p14:creationId xmlns:p14="http://schemas.microsoft.com/office/powerpoint/2010/main" val="79772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lstStyle/>
          <a:p>
            <a:r>
              <a:rPr lang="tr-TR" sz="3600" dirty="0">
                <a:latin typeface="Palatino Linotype" panose="02040502050505030304" pitchFamily="18" charset="0"/>
              </a:rPr>
              <a:t>İÇİNDEKİLER</a:t>
            </a:r>
            <a:endParaRPr lang="tr-TR" dirty="0">
              <a:latin typeface="Palatino Linotype" panose="02040502050505030304" pitchFamily="18" charset="0"/>
            </a:endParaRPr>
          </a:p>
        </p:txBody>
      </p:sp>
      <p:sp>
        <p:nvSpPr>
          <p:cNvPr id="3" name="İçerik Yer Tutucusu 2">
            <a:extLst>
              <a:ext uri="{FF2B5EF4-FFF2-40B4-BE49-F238E27FC236}">
                <a16:creationId xmlns:a16="http://schemas.microsoft.com/office/drawing/2014/main" id="{57015CC2-73D4-C10A-2DA4-AD89083A9CDC}"/>
              </a:ext>
            </a:extLst>
          </p:cNvPr>
          <p:cNvSpPr>
            <a:spLocks noGrp="1"/>
          </p:cNvSpPr>
          <p:nvPr>
            <p:ph idx="1"/>
          </p:nvPr>
        </p:nvSpPr>
        <p:spPr/>
        <p:txBody>
          <a:bodyPr>
            <a:normAutofit/>
          </a:bodyPr>
          <a:lstStyle/>
          <a:p>
            <a:r>
              <a:rPr lang="tr-TR" dirty="0">
                <a:latin typeface="Palatino Linotype" panose="02040502050505030304" pitchFamily="18" charset="0"/>
              </a:rPr>
              <a:t>Giriş</a:t>
            </a:r>
          </a:p>
          <a:p>
            <a:r>
              <a:rPr lang="tr-TR" dirty="0">
                <a:latin typeface="Palatino Linotype" panose="02040502050505030304" pitchFamily="18" charset="0"/>
              </a:rPr>
              <a:t>Yangın Hasar Tespiti</a:t>
            </a:r>
          </a:p>
          <a:p>
            <a:r>
              <a:rPr lang="tr-TR" dirty="0">
                <a:latin typeface="Palatino Linotype" panose="02040502050505030304" pitchFamily="18" charset="0"/>
              </a:rPr>
              <a:t>Yaygın </a:t>
            </a:r>
            <a:r>
              <a:rPr lang="tr-TR" dirty="0" err="1">
                <a:latin typeface="Palatino Linotype" panose="02040502050505030304" pitchFamily="18" charset="0"/>
              </a:rPr>
              <a:t>Indeksler</a:t>
            </a:r>
            <a:endParaRPr lang="tr-TR" dirty="0">
              <a:latin typeface="Palatino Linotype" panose="02040502050505030304" pitchFamily="18" charset="0"/>
            </a:endParaRPr>
          </a:p>
          <a:p>
            <a:r>
              <a:rPr lang="tr-TR" dirty="0">
                <a:latin typeface="Palatino Linotype" panose="02040502050505030304" pitchFamily="18" charset="0"/>
              </a:rPr>
              <a:t>Literatürdeki Çalışmalar</a:t>
            </a:r>
          </a:p>
          <a:p>
            <a:r>
              <a:rPr lang="tr-TR" dirty="0">
                <a:latin typeface="Palatino Linotype" panose="02040502050505030304" pitchFamily="18" charset="0"/>
              </a:rPr>
              <a:t>Mevcut Yöntem</a:t>
            </a:r>
          </a:p>
          <a:p>
            <a:r>
              <a:rPr lang="tr-TR" dirty="0">
                <a:latin typeface="Palatino Linotype" panose="02040502050505030304" pitchFamily="18" charset="0"/>
              </a:rPr>
              <a:t>Veri Seti</a:t>
            </a:r>
          </a:p>
          <a:p>
            <a:r>
              <a:rPr lang="tr-TR" dirty="0">
                <a:latin typeface="Palatino Linotype" panose="02040502050505030304" pitchFamily="18" charset="0"/>
              </a:rPr>
              <a:t>Deneysel Sonuçlar</a:t>
            </a:r>
          </a:p>
          <a:p>
            <a:r>
              <a:rPr lang="tr-TR" dirty="0">
                <a:latin typeface="Palatino Linotype" panose="02040502050505030304" pitchFamily="18" charset="0"/>
              </a:rPr>
              <a:t>Sonuç</a:t>
            </a:r>
          </a:p>
        </p:txBody>
      </p:sp>
      <p:pic>
        <p:nvPicPr>
          <p:cNvPr id="4" name="Picture 4" descr="Üniversitemiz Logosu | Sosyal İşler Ve Toplumsal Katkı Koordinatörlüğü | Gazi  Üniversitesi">
            <a:extLst>
              <a:ext uri="{FF2B5EF4-FFF2-40B4-BE49-F238E27FC236}">
                <a16:creationId xmlns:a16="http://schemas.microsoft.com/office/drawing/2014/main" id="{6E466F4B-4477-35A8-FB49-F167C64F260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28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lstStyle/>
          <a:p>
            <a:r>
              <a:rPr lang="tr-TR" sz="3600" dirty="0">
                <a:latin typeface="Palatino Linotype" panose="02040502050505030304" pitchFamily="18" charset="0"/>
              </a:rPr>
              <a:t>GİRİŞ</a:t>
            </a:r>
            <a:endParaRPr lang="tr-TR" dirty="0"/>
          </a:p>
        </p:txBody>
      </p:sp>
      <p:sp>
        <p:nvSpPr>
          <p:cNvPr id="3" name="İçerik Yer Tutucusu 2">
            <a:extLst>
              <a:ext uri="{FF2B5EF4-FFF2-40B4-BE49-F238E27FC236}">
                <a16:creationId xmlns:a16="http://schemas.microsoft.com/office/drawing/2014/main" id="{57015CC2-73D4-C10A-2DA4-AD89083A9CDC}"/>
              </a:ext>
            </a:extLst>
          </p:cNvPr>
          <p:cNvSpPr>
            <a:spLocks noGrp="1"/>
          </p:cNvSpPr>
          <p:nvPr>
            <p:ph idx="1"/>
          </p:nvPr>
        </p:nvSpPr>
        <p:spPr>
          <a:xfrm>
            <a:off x="838200" y="1690687"/>
            <a:ext cx="4895088" cy="1447927"/>
          </a:xfrm>
        </p:spPr>
        <p:txBody>
          <a:bodyPr>
            <a:noAutofit/>
          </a:bodyPr>
          <a:lstStyle/>
          <a:p>
            <a:pPr algn="just"/>
            <a:r>
              <a:rPr lang="tr-TR" sz="2400" dirty="0">
                <a:latin typeface="Palatino Linotype" panose="02040502050505030304" pitchFamily="18" charset="0"/>
              </a:rPr>
              <a:t>Gelişen algılama teknolojileri</a:t>
            </a:r>
          </a:p>
          <a:p>
            <a:pPr algn="just"/>
            <a:r>
              <a:rPr lang="tr-TR" sz="2400" dirty="0">
                <a:latin typeface="Palatino Linotype" panose="02040502050505030304" pitchFamily="18" charset="0"/>
              </a:rPr>
              <a:t>Küresel fayda</a:t>
            </a:r>
          </a:p>
          <a:p>
            <a:pPr algn="just"/>
            <a:r>
              <a:rPr lang="tr-TR" sz="2400" dirty="0">
                <a:latin typeface="Palatino Linotype" panose="02040502050505030304" pitchFamily="18" charset="0"/>
              </a:rPr>
              <a:t>Yangın hasar tespiti/analizi</a:t>
            </a:r>
          </a:p>
        </p:txBody>
      </p:sp>
      <p:sp>
        <p:nvSpPr>
          <p:cNvPr id="8" name="Metin kutusu 7">
            <a:extLst>
              <a:ext uri="{FF2B5EF4-FFF2-40B4-BE49-F238E27FC236}">
                <a16:creationId xmlns:a16="http://schemas.microsoft.com/office/drawing/2014/main" id="{4E476B1F-036F-786C-CB4E-0DFEC6E21966}"/>
              </a:ext>
            </a:extLst>
          </p:cNvPr>
          <p:cNvSpPr txBox="1"/>
          <p:nvPr/>
        </p:nvSpPr>
        <p:spPr>
          <a:xfrm>
            <a:off x="838200" y="3429000"/>
            <a:ext cx="4985989" cy="2805768"/>
          </a:xfrm>
          <a:prstGeom prst="rect">
            <a:avLst/>
          </a:prstGeom>
          <a:noFill/>
        </p:spPr>
        <p:txBody>
          <a:bodyPr wrap="square">
            <a:spAutoFit/>
          </a:bodyPr>
          <a:lstStyle/>
          <a:p>
            <a:pPr marL="0" indent="0" algn="just">
              <a:lnSpc>
                <a:spcPct val="150000"/>
              </a:lnSpc>
              <a:buNone/>
            </a:pPr>
            <a:r>
              <a:rPr lang="tr-TR" sz="2400" dirty="0">
                <a:latin typeface="Palatino Linotype" panose="02040502050505030304" pitchFamily="18" charset="0"/>
              </a:rPr>
              <a:t>Yeryüzünde doğal/beşeri olarak gözlemlenen orman yangınlarının en doğru analizi </a:t>
            </a:r>
            <a:r>
              <a:rPr lang="tr-TR" sz="2400" dirty="0">
                <a:highlight>
                  <a:srgbClr val="FFFF00"/>
                </a:highlight>
                <a:latin typeface="Palatino Linotype" panose="02040502050505030304" pitchFamily="18" charset="0"/>
              </a:rPr>
              <a:t>yapay zeka tabanlı uzaktan algılama</a:t>
            </a:r>
            <a:r>
              <a:rPr lang="tr-TR" sz="2400" dirty="0">
                <a:latin typeface="Palatino Linotype" panose="02040502050505030304" pitchFamily="18" charset="0"/>
              </a:rPr>
              <a:t> yöntemleriyle yapılmaktadır.</a:t>
            </a:r>
          </a:p>
        </p:txBody>
      </p:sp>
      <p:pic>
        <p:nvPicPr>
          <p:cNvPr id="9" name="Picture 4" descr="Üniversitemiz Logosu | Sosyal İşler Ve Toplumsal Katkı Koordinatörlüğü | Gazi  Üniversitesi">
            <a:extLst>
              <a:ext uri="{FF2B5EF4-FFF2-40B4-BE49-F238E27FC236}">
                <a16:creationId xmlns:a16="http://schemas.microsoft.com/office/drawing/2014/main" id="{914C38C8-AE05-98E9-F333-4918BDA3EA1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tecting Forest Fires in Greece: How Satellites Play a Vital Role">
            <a:extLst>
              <a:ext uri="{FF2B5EF4-FFF2-40B4-BE49-F238E27FC236}">
                <a16:creationId xmlns:a16="http://schemas.microsoft.com/office/drawing/2014/main" id="{7E9135D4-7456-442F-6CA8-AE101194B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811" y="2015078"/>
            <a:ext cx="4985989" cy="350443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77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YANGIN HASAR TESPİTİ</a:t>
            </a:r>
            <a:endParaRPr lang="tr-TR" sz="3600" dirty="0"/>
          </a:p>
        </p:txBody>
      </p:sp>
      <p:pic>
        <p:nvPicPr>
          <p:cNvPr id="4" name="Picture 4" descr="Üniversitemiz Logosu | Sosyal İşler Ve Toplumsal Katkı Koordinatörlüğü | Gazi  Üniversitesi">
            <a:extLst>
              <a:ext uri="{FF2B5EF4-FFF2-40B4-BE49-F238E27FC236}">
                <a16:creationId xmlns:a16="http://schemas.microsoft.com/office/drawing/2014/main" id="{6E466F4B-4477-35A8-FB49-F167C64F260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yperparameter Definition | DeepAI">
            <a:extLst>
              <a:ext uri="{FF2B5EF4-FFF2-40B4-BE49-F238E27FC236}">
                <a16:creationId xmlns:a16="http://schemas.microsoft.com/office/drawing/2014/main" id="{FD802D2A-543D-58FC-038C-6ADB07A64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612" y="3286076"/>
            <a:ext cx="54387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8A6C81A1-0823-5551-81CD-1E0ED3C458BE}"/>
              </a:ext>
            </a:extLst>
          </p:cNvPr>
          <p:cNvSpPr txBox="1"/>
          <p:nvPr/>
        </p:nvSpPr>
        <p:spPr>
          <a:xfrm>
            <a:off x="838199" y="1410102"/>
            <a:ext cx="9190037" cy="830997"/>
          </a:xfrm>
          <a:prstGeom prst="rect">
            <a:avLst/>
          </a:prstGeom>
          <a:noFill/>
        </p:spPr>
        <p:txBody>
          <a:bodyPr wrap="square">
            <a:spAutoFit/>
          </a:bodyPr>
          <a:lstStyle/>
          <a:p>
            <a:pPr algn="just"/>
            <a:r>
              <a:rPr lang="tr-TR" sz="2400" b="0" i="0" u="none" strike="noStrike" baseline="0" dirty="0">
                <a:solidFill>
                  <a:srgbClr val="000000"/>
                </a:solidFill>
                <a:latin typeface="Times New Roman" panose="02020603050405020304" pitchFamily="18" charset="0"/>
              </a:rPr>
              <a:t>Makine öğrenimi modellerini eğitirken, her veri kümesi ve model farklı bir hiper parametre kümesine ihtiyaç duyar. </a:t>
            </a:r>
            <a:endParaRPr lang="tr-TR" sz="2400" dirty="0"/>
          </a:p>
        </p:txBody>
      </p:sp>
      <p:sp>
        <p:nvSpPr>
          <p:cNvPr id="10" name="Metin kutusu 9">
            <a:extLst>
              <a:ext uri="{FF2B5EF4-FFF2-40B4-BE49-F238E27FC236}">
                <a16:creationId xmlns:a16="http://schemas.microsoft.com/office/drawing/2014/main" id="{E04EDCEA-08CF-0309-AE20-8F374E73C93A}"/>
              </a:ext>
            </a:extLst>
          </p:cNvPr>
          <p:cNvSpPr txBox="1"/>
          <p:nvPr/>
        </p:nvSpPr>
        <p:spPr>
          <a:xfrm>
            <a:off x="838200" y="2228671"/>
            <a:ext cx="9190036" cy="1200329"/>
          </a:xfrm>
          <a:prstGeom prst="rect">
            <a:avLst/>
          </a:prstGeom>
          <a:noFill/>
        </p:spPr>
        <p:txBody>
          <a:bodyPr wrap="square">
            <a:spAutoFit/>
          </a:bodyPr>
          <a:lstStyle/>
          <a:p>
            <a:pPr algn="just"/>
            <a:r>
              <a:rPr lang="tr-TR" sz="2400" b="0" i="0" u="none" strike="noStrike" baseline="0" dirty="0">
                <a:solidFill>
                  <a:srgbClr val="000000"/>
                </a:solidFill>
                <a:latin typeface="Times New Roman" panose="02020603050405020304" pitchFamily="18" charset="0"/>
              </a:rPr>
              <a:t>Bu parametreleri belirlemenin yolu, çeşitli hiper parametreleri seçip model üzerinde denemeler yapmaktır. Bu sürece hiper parametre ayarı denir. </a:t>
            </a:r>
            <a:endParaRPr lang="tr-TR" sz="2400" dirty="0"/>
          </a:p>
        </p:txBody>
      </p:sp>
    </p:spTree>
    <p:extLst>
      <p:ext uri="{BB962C8B-B14F-4D97-AF65-F5344CB8AC3E}">
        <p14:creationId xmlns:p14="http://schemas.microsoft.com/office/powerpoint/2010/main" val="140015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childTnLst>
                          </p:cTn>
                        </p:par>
                        <p:par>
                          <p:cTn id="13" fill="hold">
                            <p:stCondLst>
                              <p:cond delay="1750"/>
                            </p:stCondLst>
                            <p:childTnLst>
                              <p:par>
                                <p:cTn id="14" presetID="10" presetClass="entr" presetSubtype="0" fill="hold" nodeType="after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1000"/>
                                        <p:tgtEl>
                                          <p:spTgt spid="2050"/>
                                        </p:tgtEl>
                                      </p:cBhvr>
                                    </p:animEffect>
                                  </p:childTnLst>
                                </p:cTn>
                              </p:par>
                            </p:childTnLst>
                          </p:cTn>
                        </p:par>
                        <p:par>
                          <p:cTn id="17" fill="hold">
                            <p:stCondLst>
                              <p:cond delay="275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375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YAYGIN INDEKSLER</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A86542BA-27D5-5AC0-5424-412B0E4BA21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5"/>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663155F-E64B-0060-6F95-B3D7AF12D827}"/>
              </a:ext>
            </a:extLst>
          </p:cNvPr>
          <p:cNvSpPr>
            <a:spLocks noChangeArrowheads="1"/>
          </p:cNvSpPr>
          <p:nvPr/>
        </p:nvSpPr>
        <p:spPr bwMode="auto">
          <a:xfrm>
            <a:off x="838200" y="1593175"/>
            <a:ext cx="6815328" cy="1021556"/>
          </a:xfrm>
          <a:prstGeom prst="roundRect">
            <a:avLst/>
          </a:prstGeom>
          <a:solidFill>
            <a:schemeClr val="accent6">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tr-TR" altLang="tr-TR"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NDVI (</a:t>
            </a:r>
            <a:r>
              <a:rPr kumimoji="0" lang="tr-TR" altLang="tr-TR"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Normalized</a:t>
            </a:r>
            <a:r>
              <a:rPr kumimoji="0" lang="tr-TR" altLang="tr-TR"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Difference</a:t>
            </a:r>
            <a:r>
              <a:rPr kumimoji="0" lang="tr-TR" altLang="tr-TR"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Vegetation</a:t>
            </a:r>
            <a:r>
              <a:rPr kumimoji="0" lang="tr-TR" altLang="tr-TR"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Index)</a:t>
            </a:r>
            <a:r>
              <a:rPr kumimoji="0" lang="tr-TR" altLang="tr-TR"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tabLst/>
            </a:pPr>
            <a:r>
              <a:rPr kumimoji="0" lang="tr-TR" altLang="tr-TR"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Bitki örtüsünün yoğunluğunu ve sağlığını ölçmek için kullanılan bir gösterge. </a:t>
            </a:r>
          </a:p>
        </p:txBody>
      </p:sp>
      <p:sp>
        <p:nvSpPr>
          <p:cNvPr id="13" name="Metin kutusu 12">
            <a:extLst>
              <a:ext uri="{FF2B5EF4-FFF2-40B4-BE49-F238E27FC236}">
                <a16:creationId xmlns:a16="http://schemas.microsoft.com/office/drawing/2014/main" id="{27B34DDA-6D29-3517-1BDF-B1B1CB4C8ADC}"/>
              </a:ext>
            </a:extLst>
          </p:cNvPr>
          <p:cNvSpPr txBox="1"/>
          <p:nvPr/>
        </p:nvSpPr>
        <p:spPr>
          <a:xfrm>
            <a:off x="1847088" y="3547872"/>
            <a:ext cx="2779776" cy="369332"/>
          </a:xfrm>
          <a:prstGeom prst="rect">
            <a:avLst/>
          </a:prstGeom>
          <a:noFill/>
        </p:spPr>
        <p:txBody>
          <a:bodyPr wrap="square" rtlCol="0">
            <a:spAutoFit/>
          </a:bodyPr>
          <a:lstStyle/>
          <a:p>
            <a:pPr algn="just"/>
            <a:endParaRPr lang="tr-TR" dirty="0">
              <a:latin typeface="Times New Roman" panose="02020603050405020304" pitchFamily="18" charset="0"/>
              <a:cs typeface="Times New Roman" panose="02020603050405020304" pitchFamily="18" charset="0"/>
            </a:endParaRPr>
          </a:p>
        </p:txBody>
      </p:sp>
      <p:pic>
        <p:nvPicPr>
          <p:cNvPr id="3085" name="Picture 13" descr="Formula used to calculate the normalized difference vegetation index... |  Download Scientific Diagram">
            <a:extLst>
              <a:ext uri="{FF2B5EF4-FFF2-40B4-BE49-F238E27FC236}">
                <a16:creationId xmlns:a16="http://schemas.microsoft.com/office/drawing/2014/main" id="{23BF179C-A4A2-5A60-3AA8-6CAA9609C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314" y="2918738"/>
            <a:ext cx="2366456" cy="951462"/>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NDVI- Normalized Difference Vegetation Index">
            <a:extLst>
              <a:ext uri="{FF2B5EF4-FFF2-40B4-BE49-F238E27FC236}">
                <a16:creationId xmlns:a16="http://schemas.microsoft.com/office/drawing/2014/main" id="{815D7659-AD16-DCE7-66E2-B5B02CA4C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14" y="4174207"/>
            <a:ext cx="4857024" cy="226293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NDVI (Normalleştirilmiş Fark Bitki Örtüsü İndeksi) Nedir? - esular">
            <a:extLst>
              <a:ext uri="{FF2B5EF4-FFF2-40B4-BE49-F238E27FC236}">
                <a16:creationId xmlns:a16="http://schemas.microsoft.com/office/drawing/2014/main" id="{6A152A22-4DAB-13DD-1E13-850B20D10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287" y="3361489"/>
            <a:ext cx="4237562" cy="307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YAYGIN INDEKSLER</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A86542BA-27D5-5AC0-5424-412B0E4BA21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5"/>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3" name="Metin kutusu 12">
            <a:extLst>
              <a:ext uri="{FF2B5EF4-FFF2-40B4-BE49-F238E27FC236}">
                <a16:creationId xmlns:a16="http://schemas.microsoft.com/office/drawing/2014/main" id="{27B34DDA-6D29-3517-1BDF-B1B1CB4C8ADC}"/>
              </a:ext>
            </a:extLst>
          </p:cNvPr>
          <p:cNvSpPr txBox="1"/>
          <p:nvPr/>
        </p:nvSpPr>
        <p:spPr>
          <a:xfrm>
            <a:off x="1847088" y="3547872"/>
            <a:ext cx="2779776" cy="369332"/>
          </a:xfrm>
          <a:prstGeom prst="rect">
            <a:avLst/>
          </a:prstGeom>
          <a:noFill/>
        </p:spPr>
        <p:txBody>
          <a:bodyPr wrap="square" rtlCol="0">
            <a:spAutoFit/>
          </a:bodyPr>
          <a:lstStyle/>
          <a:p>
            <a:pPr algn="just"/>
            <a:endParaRPr lang="tr-TR" dirty="0">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9E387AA1-AF9F-649A-590A-BB187A41838F}"/>
              </a:ext>
            </a:extLst>
          </p:cNvPr>
          <p:cNvSpPr txBox="1"/>
          <p:nvPr/>
        </p:nvSpPr>
        <p:spPr>
          <a:xfrm>
            <a:off x="7404369" y="2325927"/>
            <a:ext cx="3949431" cy="3779758"/>
          </a:xfrm>
          <a:prstGeom prst="roundRect">
            <a:avLst/>
          </a:prstGeom>
          <a:solidFill>
            <a:schemeClr val="accent2">
              <a:lumMod val="40000"/>
              <a:lumOff val="60000"/>
            </a:schemeClr>
          </a:solidFill>
        </p:spPr>
        <p:txBody>
          <a:bodyPr wrap="square" rtlCol="0">
            <a:spAutoFit/>
          </a:bodyPr>
          <a:lstStyle/>
          <a:p>
            <a:pPr algn="just"/>
            <a:r>
              <a:rPr lang="tr-TR" b="1" dirty="0" err="1">
                <a:latin typeface="Times New Roman" panose="02020603050405020304" pitchFamily="18" charset="0"/>
                <a:cs typeface="Times New Roman" panose="02020603050405020304" pitchFamily="18" charset="0"/>
              </a:rPr>
              <a:t>Normalized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Burn</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Ratio</a:t>
            </a:r>
            <a:r>
              <a:rPr lang="tr-TR" b="1" dirty="0">
                <a:latin typeface="Times New Roman" panose="02020603050405020304" pitchFamily="18" charset="0"/>
                <a:cs typeface="Times New Roman" panose="02020603050405020304" pitchFamily="18" charset="0"/>
              </a:rPr>
              <a:t> (NBR)</a:t>
            </a:r>
          </a:p>
          <a:p>
            <a:pPr algn="just"/>
            <a:r>
              <a:rPr lang="tr-TR" dirty="0">
                <a:latin typeface="Times New Roman" panose="02020603050405020304" pitchFamily="18" charset="0"/>
                <a:cs typeface="Times New Roman" panose="02020603050405020304" pitchFamily="18" charset="0"/>
              </a:rPr>
              <a:t>Yangın şiddeti, organik maddenin yanma sürecinde açığa çıkan enerjiyi temsil eder (</a:t>
            </a:r>
            <a:r>
              <a:rPr lang="tr-TR" dirty="0" err="1">
                <a:latin typeface="Times New Roman" panose="02020603050405020304" pitchFamily="18" charset="0"/>
                <a:cs typeface="Times New Roman" panose="02020603050405020304" pitchFamily="18" charset="0"/>
              </a:rPr>
              <a:t>Keeley</a:t>
            </a:r>
            <a:r>
              <a:rPr lang="tr-TR" dirty="0">
                <a:latin typeface="Times New Roman" panose="02020603050405020304" pitchFamily="18" charset="0"/>
                <a:cs typeface="Times New Roman" panose="02020603050405020304" pitchFamily="18" charset="0"/>
              </a:rPr>
              <a:t>, 2009). </a:t>
            </a:r>
          </a:p>
          <a:p>
            <a:pPr algn="just"/>
            <a:r>
              <a:rPr lang="tr-TR" dirty="0" err="1">
                <a:latin typeface="Times New Roman" panose="02020603050405020304" pitchFamily="18" charset="0"/>
                <a:cs typeface="Times New Roman" panose="02020603050405020304" pitchFamily="18" charset="0"/>
              </a:rPr>
              <a:t>Normalized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Burn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Ratio</a:t>
            </a:r>
            <a:r>
              <a:rPr lang="tr-TR" dirty="0">
                <a:latin typeface="Times New Roman" panose="02020603050405020304" pitchFamily="18" charset="0"/>
                <a:cs typeface="Times New Roman" panose="02020603050405020304" pitchFamily="18" charset="0"/>
              </a:rPr>
              <a:t> (NBR), büyük yangın bölgelerinde yanmış alanları vurgulamak için tasarlanmış bir indekstir. Formülü </a:t>
            </a:r>
            <a:r>
              <a:rPr lang="tr-TR" dirty="0" err="1">
                <a:latin typeface="Times New Roman" panose="02020603050405020304" pitchFamily="18" charset="0"/>
                <a:cs typeface="Times New Roman" panose="02020603050405020304" pitchFamily="18" charset="0"/>
              </a:rPr>
              <a:t>NDVI'ye</a:t>
            </a:r>
            <a:r>
              <a:rPr lang="tr-TR" dirty="0">
                <a:latin typeface="Times New Roman" panose="02020603050405020304" pitchFamily="18" charset="0"/>
                <a:cs typeface="Times New Roman" panose="02020603050405020304" pitchFamily="18" charset="0"/>
              </a:rPr>
              <a:t> benzer, ancak formül yakın kızılötesi (NIR) ve kısa dalga kızılötesi (SWIR) dalga boylarının kullanımını birleştirir.</a:t>
            </a:r>
          </a:p>
        </p:txBody>
      </p:sp>
      <p:pic>
        <p:nvPicPr>
          <p:cNvPr id="4098" name="Picture 2" descr="Normalized Burn Ratio (NBR) | UN-SPIDER Knowledge Portal">
            <a:extLst>
              <a:ext uri="{FF2B5EF4-FFF2-40B4-BE49-F238E27FC236}">
                <a16:creationId xmlns:a16="http://schemas.microsoft.com/office/drawing/2014/main" id="{43077740-21B3-6745-4E26-D674D204D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808" y="1559984"/>
            <a:ext cx="2090400" cy="6243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3: Normalized Burn Ratio (NBR) and Normalized Difference Vegetation... |  Download Scientific Diagram">
            <a:extLst>
              <a:ext uri="{FF2B5EF4-FFF2-40B4-BE49-F238E27FC236}">
                <a16:creationId xmlns:a16="http://schemas.microsoft.com/office/drawing/2014/main" id="{092A889C-B586-D005-89CA-8E2A3D875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04341"/>
            <a:ext cx="6317444" cy="4808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YAYGIN INDEKSLER</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A86542BA-27D5-5AC0-5424-412B0E4BA21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5"/>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3" name="Metin kutusu 12">
            <a:extLst>
              <a:ext uri="{FF2B5EF4-FFF2-40B4-BE49-F238E27FC236}">
                <a16:creationId xmlns:a16="http://schemas.microsoft.com/office/drawing/2014/main" id="{27B34DDA-6D29-3517-1BDF-B1B1CB4C8ADC}"/>
              </a:ext>
            </a:extLst>
          </p:cNvPr>
          <p:cNvSpPr txBox="1"/>
          <p:nvPr/>
        </p:nvSpPr>
        <p:spPr>
          <a:xfrm>
            <a:off x="1847088" y="3547872"/>
            <a:ext cx="2779776" cy="369332"/>
          </a:xfrm>
          <a:prstGeom prst="rect">
            <a:avLst/>
          </a:prstGeom>
          <a:noFill/>
        </p:spPr>
        <p:txBody>
          <a:bodyPr wrap="square" rtlCol="0">
            <a:spAutoFit/>
          </a:bodyPr>
          <a:lstStyle/>
          <a:p>
            <a:pPr algn="just"/>
            <a:endParaRPr lang="tr-TR" dirty="0">
              <a:latin typeface="Times New Roman" panose="02020603050405020304" pitchFamily="18" charset="0"/>
              <a:cs typeface="Times New Roman" panose="02020603050405020304" pitchFamily="18" charset="0"/>
            </a:endParaRPr>
          </a:p>
        </p:txBody>
      </p:sp>
      <p:sp>
        <p:nvSpPr>
          <p:cNvPr id="17" name="Metin kutusu 16">
            <a:extLst>
              <a:ext uri="{FF2B5EF4-FFF2-40B4-BE49-F238E27FC236}">
                <a16:creationId xmlns:a16="http://schemas.microsoft.com/office/drawing/2014/main" id="{7661D44F-C685-AC4E-AC36-2AE9087BA142}"/>
              </a:ext>
            </a:extLst>
          </p:cNvPr>
          <p:cNvSpPr txBox="1"/>
          <p:nvPr/>
        </p:nvSpPr>
        <p:spPr>
          <a:xfrm>
            <a:off x="838200" y="1356479"/>
            <a:ext cx="5867400" cy="2553891"/>
          </a:xfrm>
          <a:prstGeom prst="roundRect">
            <a:avLst/>
          </a:prstGeom>
          <a:solidFill>
            <a:schemeClr val="accent4">
              <a:lumMod val="20000"/>
              <a:lumOff val="80000"/>
            </a:schemeClr>
          </a:solidFill>
        </p:spPr>
        <p:txBody>
          <a:bodyPr wrap="square" rtlCol="0">
            <a:spAutoFit/>
          </a:bodyPr>
          <a:lstStyle/>
          <a:p>
            <a:pPr algn="just"/>
            <a:r>
              <a:rPr lang="tr-TR" b="1" dirty="0" err="1">
                <a:latin typeface="Times New Roman" panose="02020603050405020304" pitchFamily="18" charset="0"/>
                <a:cs typeface="Times New Roman" panose="02020603050405020304" pitchFamily="18" charset="0"/>
              </a:rPr>
              <a:t>dNBR</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differenced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Normalized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Burn</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Ratio</a:t>
            </a:r>
            <a:r>
              <a:rPr lang="tr-TR" b="1" dirty="0">
                <a:latin typeface="Times New Roman" panose="02020603050405020304" pitchFamily="18" charset="0"/>
                <a:cs typeface="Times New Roman" panose="02020603050405020304" pitchFamily="18" charset="0"/>
              </a:rPr>
              <a:t>)</a:t>
            </a:r>
          </a:p>
          <a:p>
            <a:pPr algn="just"/>
            <a:r>
              <a:rPr lang="tr-TR" dirty="0" err="1">
                <a:latin typeface="Times New Roman" panose="02020603050405020304" pitchFamily="18" charset="0"/>
                <a:cs typeface="Times New Roman" panose="02020603050405020304" pitchFamily="18" charset="0"/>
              </a:rPr>
              <a:t>Normalized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Burn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Ratio</a:t>
            </a:r>
            <a:r>
              <a:rPr lang="tr-TR" dirty="0">
                <a:latin typeface="Times New Roman" panose="02020603050405020304" pitchFamily="18" charset="0"/>
                <a:cs typeface="Times New Roman" panose="02020603050405020304" pitchFamily="18" charset="0"/>
              </a:rPr>
              <a:t> (NBR) indeksinin farklılaştırılmış halidir. Genellikle yangın öncesi ve yangın sonrası görüntüler arasındaki NBR değerlerinin farkı olarak hesaplanır. Bu yöntem, yangın sonrası alanlarda meydana gelen değişiklikleri belirlemek için kullanılır ve yangın şiddetinin yanı sıra yangın sonrası etkileri değerlendirmede yardımcı olur.</a:t>
            </a:r>
          </a:p>
        </p:txBody>
      </p:sp>
      <p:pic>
        <p:nvPicPr>
          <p:cNvPr id="5122" name="Picture 2" descr="Severity levels and the differenced normalized burn ratio (dNBR) range. |  Download Scientific Diagram">
            <a:extLst>
              <a:ext uri="{FF2B5EF4-FFF2-40B4-BE49-F238E27FC236}">
                <a16:creationId xmlns:a16="http://schemas.microsoft.com/office/drawing/2014/main" id="{15DA085E-0D0E-E7D9-4809-AFCF6B149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75" y="4706183"/>
            <a:ext cx="80962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lassification of fire severity (a). BAIS2; (b) normalized burn index... |  Download Scientific Diagram">
            <a:extLst>
              <a:ext uri="{FF2B5EF4-FFF2-40B4-BE49-F238E27FC236}">
                <a16:creationId xmlns:a16="http://schemas.microsoft.com/office/drawing/2014/main" id="{F5D114DF-A79E-D707-DD28-EF664A68C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138" y="1690688"/>
            <a:ext cx="3696181" cy="2772136"/>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2F658DA0-8C5D-FF27-24F9-0E0E96B5BF29}"/>
              </a:ext>
            </a:extLst>
          </p:cNvPr>
          <p:cNvPicPr>
            <a:picLocks noChangeAspect="1"/>
          </p:cNvPicPr>
          <p:nvPr/>
        </p:nvPicPr>
        <p:blipFill>
          <a:blip r:embed="rId5"/>
          <a:stretch>
            <a:fillRect/>
          </a:stretch>
        </p:blipFill>
        <p:spPr>
          <a:xfrm>
            <a:off x="838200" y="4026763"/>
            <a:ext cx="2493961" cy="436061"/>
          </a:xfrm>
          <a:prstGeom prst="rect">
            <a:avLst/>
          </a:prstGeom>
        </p:spPr>
      </p:pic>
    </p:spTree>
    <p:extLst>
      <p:ext uri="{BB962C8B-B14F-4D97-AF65-F5344CB8AC3E}">
        <p14:creationId xmlns:p14="http://schemas.microsoft.com/office/powerpoint/2010/main" val="7833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LİTERATÜR ÇALIŞMALARI</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77C43CF5-CE4D-E9D2-B7EF-422DFADCD57D}"/>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extLst>
              <a:ext uri="{FF2B5EF4-FFF2-40B4-BE49-F238E27FC236}">
                <a16:creationId xmlns:a16="http://schemas.microsoft.com/office/drawing/2014/main" id="{4CAE7F08-5EE4-BF63-B304-0158D6456C6D}"/>
              </a:ext>
            </a:extLst>
          </p:cNvPr>
          <p:cNvPicPr>
            <a:picLocks noChangeAspect="1"/>
          </p:cNvPicPr>
          <p:nvPr/>
        </p:nvPicPr>
        <p:blipFill>
          <a:blip r:embed="rId3"/>
          <a:stretch>
            <a:fillRect/>
          </a:stretch>
        </p:blipFill>
        <p:spPr>
          <a:xfrm>
            <a:off x="793417" y="1973967"/>
            <a:ext cx="8078074" cy="1152554"/>
          </a:xfrm>
          <a:prstGeom prst="rect">
            <a:avLst/>
          </a:prstGeom>
        </p:spPr>
      </p:pic>
      <p:sp>
        <p:nvSpPr>
          <p:cNvPr id="10" name="Metin kutusu 9">
            <a:extLst>
              <a:ext uri="{FF2B5EF4-FFF2-40B4-BE49-F238E27FC236}">
                <a16:creationId xmlns:a16="http://schemas.microsoft.com/office/drawing/2014/main" id="{1B461A3A-0709-CABB-FF01-07A3E83EFDBD}"/>
              </a:ext>
            </a:extLst>
          </p:cNvPr>
          <p:cNvSpPr txBox="1"/>
          <p:nvPr/>
        </p:nvSpPr>
        <p:spPr>
          <a:xfrm>
            <a:off x="793417" y="3402296"/>
            <a:ext cx="10560383" cy="212006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tr-TR" dirty="0">
                <a:latin typeface="Times New Roman" panose="02020603050405020304" pitchFamily="18" charset="0"/>
                <a:cs typeface="Times New Roman" panose="02020603050405020304" pitchFamily="18" charset="0"/>
              </a:rPr>
              <a:t>Kuzeybatı Portekiz'deki </a:t>
            </a:r>
          </a:p>
          <a:p>
            <a:pPr marL="285750" indent="-285750">
              <a:lnSpc>
                <a:spcPct val="150000"/>
              </a:lnSpc>
              <a:buFont typeface="Wingdings" panose="05000000000000000000" pitchFamily="2" charset="2"/>
              <a:buChar char="Ø"/>
            </a:pPr>
            <a:r>
              <a:rPr lang="tr-TR" dirty="0" err="1">
                <a:latin typeface="Times New Roman" panose="02020603050405020304" pitchFamily="18" charset="0"/>
                <a:cs typeface="Times New Roman" panose="02020603050405020304" pitchFamily="18" charset="0"/>
              </a:rPr>
              <a:t>Landsat</a:t>
            </a:r>
            <a:r>
              <a:rPr lang="tr-TR" dirty="0">
                <a:latin typeface="Times New Roman" panose="02020603050405020304" pitchFamily="18" charset="0"/>
                <a:cs typeface="Times New Roman" panose="02020603050405020304" pitchFamily="18" charset="0"/>
              </a:rPr>
              <a:t> Görüntüleri</a:t>
            </a:r>
          </a:p>
          <a:p>
            <a:pPr marL="285750" indent="-285750">
              <a:lnSpc>
                <a:spcPct val="150000"/>
              </a:lnSpc>
              <a:buFont typeface="Wingdings" panose="05000000000000000000" pitchFamily="2" charset="2"/>
              <a:buChar char="Ø"/>
            </a:pPr>
            <a:r>
              <a:rPr lang="tr-TR" dirty="0">
                <a:latin typeface="Times New Roman" panose="02020603050405020304" pitchFamily="18" charset="0"/>
                <a:cs typeface="Times New Roman" panose="02020603050405020304" pitchFamily="18" charset="0"/>
              </a:rPr>
              <a:t>Zaman Serileri </a:t>
            </a:r>
          </a:p>
          <a:p>
            <a:pPr marL="285750" indent="-285750">
              <a:lnSpc>
                <a:spcPct val="150000"/>
              </a:lnSpc>
              <a:buFont typeface="Wingdings" panose="05000000000000000000" pitchFamily="2" charset="2"/>
              <a:buChar char="Ø"/>
            </a:pPr>
            <a:r>
              <a:rPr lang="tr-TR" dirty="0">
                <a:latin typeface="Times New Roman" panose="02020603050405020304" pitchFamily="18" charset="0"/>
                <a:cs typeface="Times New Roman" panose="02020603050405020304" pitchFamily="18" charset="0"/>
              </a:rPr>
              <a:t>Zaman Serilerindeki Aykırı Değerleri İçin Fourier Harmonik </a:t>
            </a:r>
          </a:p>
          <a:p>
            <a:pPr marL="285750" indent="-285750">
              <a:lnSpc>
                <a:spcPct val="150000"/>
              </a:lnSpc>
              <a:buFont typeface="Wingdings" panose="05000000000000000000" pitchFamily="2" charset="2"/>
              <a:buChar char="Ø"/>
            </a:pPr>
            <a:r>
              <a:rPr lang="tr-TR" dirty="0">
                <a:latin typeface="Times New Roman" panose="02020603050405020304" pitchFamily="18" charset="0"/>
                <a:cs typeface="Times New Roman" panose="02020603050405020304" pitchFamily="18" charset="0"/>
              </a:rPr>
              <a:t>Elde Edilen Sonuçlar, Harmonik Analizin NBR İndeksi İle Uyumlu Tahminler</a:t>
            </a:r>
          </a:p>
        </p:txBody>
      </p:sp>
    </p:spTree>
    <p:extLst>
      <p:ext uri="{BB962C8B-B14F-4D97-AF65-F5344CB8AC3E}">
        <p14:creationId xmlns:p14="http://schemas.microsoft.com/office/powerpoint/2010/main" val="13643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LİTERATÜR ÇALIŞMALARI</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340BDB32-5CB5-F402-8DAB-A6FAAF82B7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2" name="Resim 11">
            <a:extLst>
              <a:ext uri="{FF2B5EF4-FFF2-40B4-BE49-F238E27FC236}">
                <a16:creationId xmlns:a16="http://schemas.microsoft.com/office/drawing/2014/main" id="{A6B6D29E-3FC7-5D91-1982-FC6C30CD7DF5}"/>
              </a:ext>
            </a:extLst>
          </p:cNvPr>
          <p:cNvPicPr>
            <a:picLocks noChangeAspect="1"/>
          </p:cNvPicPr>
          <p:nvPr/>
        </p:nvPicPr>
        <p:blipFill>
          <a:blip r:embed="rId3"/>
          <a:stretch>
            <a:fillRect/>
          </a:stretch>
        </p:blipFill>
        <p:spPr>
          <a:xfrm>
            <a:off x="902208" y="1571814"/>
            <a:ext cx="5879808" cy="1207961"/>
          </a:xfrm>
          <a:prstGeom prst="rect">
            <a:avLst/>
          </a:prstGeom>
        </p:spPr>
      </p:pic>
      <p:sp>
        <p:nvSpPr>
          <p:cNvPr id="6" name="Metin kutusu 5">
            <a:extLst>
              <a:ext uri="{FF2B5EF4-FFF2-40B4-BE49-F238E27FC236}">
                <a16:creationId xmlns:a16="http://schemas.microsoft.com/office/drawing/2014/main" id="{1DBB1E86-DB96-48C5-52FA-A6FD746DC7FC}"/>
              </a:ext>
            </a:extLst>
          </p:cNvPr>
          <p:cNvSpPr txBox="1"/>
          <p:nvPr/>
        </p:nvSpPr>
        <p:spPr>
          <a:xfrm>
            <a:off x="838200" y="3013287"/>
            <a:ext cx="9756648" cy="212987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tr-TR" dirty="0"/>
              <a:t>Turba Yangınları Uzun Süreli Olmaları, Büyük Miktarda Karbon Emisyonu</a:t>
            </a:r>
          </a:p>
          <a:p>
            <a:pPr marL="285750" indent="-285750">
              <a:lnSpc>
                <a:spcPct val="150000"/>
              </a:lnSpc>
              <a:buFont typeface="Wingdings" panose="05000000000000000000" pitchFamily="2" charset="2"/>
              <a:buChar char="Ø"/>
            </a:pPr>
            <a:r>
              <a:rPr lang="tr-TR" dirty="0"/>
              <a:t>2010 Temmuz-ağustos Aylarında Moskova Bölgesi</a:t>
            </a:r>
          </a:p>
          <a:p>
            <a:pPr marL="285750" indent="-285750">
              <a:lnSpc>
                <a:spcPct val="150000"/>
              </a:lnSpc>
              <a:buFont typeface="Wingdings" panose="05000000000000000000" pitchFamily="2" charset="2"/>
              <a:buChar char="Ø"/>
            </a:pPr>
            <a:r>
              <a:rPr lang="tr-TR" dirty="0"/>
              <a:t>MODIS Ve Landsat-5 TM </a:t>
            </a:r>
          </a:p>
          <a:p>
            <a:pPr marL="285750" indent="-285750">
              <a:lnSpc>
                <a:spcPct val="150000"/>
              </a:lnSpc>
              <a:buFont typeface="Wingdings" panose="05000000000000000000" pitchFamily="2" charset="2"/>
              <a:buChar char="Ø"/>
            </a:pPr>
            <a:r>
              <a:rPr lang="el-GR" dirty="0"/>
              <a:t>Δ</a:t>
            </a:r>
            <a:r>
              <a:rPr lang="tr-TR" dirty="0"/>
              <a:t>NDMI (Normalize Edilmiş Farklılık Nem İndeksi) </a:t>
            </a:r>
          </a:p>
          <a:p>
            <a:pPr marL="285750" indent="-285750">
              <a:lnSpc>
                <a:spcPct val="150000"/>
              </a:lnSpc>
              <a:buFont typeface="Wingdings" panose="05000000000000000000" pitchFamily="2" charset="2"/>
              <a:buChar char="Ø"/>
            </a:pPr>
            <a:r>
              <a:rPr lang="tr-TR" dirty="0"/>
              <a:t>Denetimsiz Ve Denetimli Sınıflandırma Yöntemleriyle %95 Doğruluk</a:t>
            </a:r>
          </a:p>
        </p:txBody>
      </p:sp>
    </p:spTree>
    <p:extLst>
      <p:ext uri="{BB962C8B-B14F-4D97-AF65-F5344CB8AC3E}">
        <p14:creationId xmlns:p14="http://schemas.microsoft.com/office/powerpoint/2010/main" val="229413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645</TotalTime>
  <Words>524</Words>
  <Application>Microsoft Office PowerPoint</Application>
  <PresentationFormat>Geniş ekran</PresentationFormat>
  <Paragraphs>81</Paragraphs>
  <Slides>18</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18</vt:i4>
      </vt:variant>
    </vt:vector>
  </HeadingPairs>
  <TitlesOfParts>
    <vt:vector size="25" baseType="lpstr">
      <vt:lpstr>Aptos</vt:lpstr>
      <vt:lpstr>Aptos Display</vt:lpstr>
      <vt:lpstr>Arial</vt:lpstr>
      <vt:lpstr>Palatino Linotype</vt:lpstr>
      <vt:lpstr>Times New Roman</vt:lpstr>
      <vt:lpstr>Wingdings</vt:lpstr>
      <vt:lpstr>Office Teması</vt:lpstr>
      <vt:lpstr>UZAKTAN ALGILAMA GÖRÜNTÜLERİNDE YANGIN HASAR TESPİTİ</vt:lpstr>
      <vt:lpstr>İÇİNDEKİLER</vt:lpstr>
      <vt:lpstr>GİRİŞ</vt:lpstr>
      <vt:lpstr>YANGIN HASAR TESPİTİ</vt:lpstr>
      <vt:lpstr>YAYGIN INDEKSLER</vt:lpstr>
      <vt:lpstr>YAYGIN INDEKSLER</vt:lpstr>
      <vt:lpstr>YAYGIN INDEKSLER</vt:lpstr>
      <vt:lpstr>LİTERATÜR ÇALIŞMALARI</vt:lpstr>
      <vt:lpstr>LİTERATÜR ÇALIŞMALARI</vt:lpstr>
      <vt:lpstr>MEVCUT YÖNTEM</vt:lpstr>
      <vt:lpstr>VERİ SETİ</vt:lpstr>
      <vt:lpstr>UYGULAMA</vt:lpstr>
      <vt:lpstr>UYGULAMA</vt:lpstr>
      <vt:lpstr>UYGULAMA</vt:lpstr>
      <vt:lpstr>UYGULAMA</vt:lpstr>
      <vt:lpstr>UYGULAMA</vt:lpstr>
      <vt:lpstr>DENEYSEL SONUÇLAR</vt:lpstr>
      <vt:lpstr>SONUÇ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OZAN PEKER</dc:creator>
  <cp:lastModifiedBy>OZAN PEKER</cp:lastModifiedBy>
  <cp:revision>28</cp:revision>
  <dcterms:created xsi:type="dcterms:W3CDTF">2024-06-17T17:08:47Z</dcterms:created>
  <dcterms:modified xsi:type="dcterms:W3CDTF">2024-07-02T18:08:19Z</dcterms:modified>
</cp:coreProperties>
</file>